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4"/>
  </p:sldMasterIdLst>
  <p:notesMasterIdLst>
    <p:notesMasterId r:id="rId23"/>
  </p:notesMasterIdLst>
  <p:sldIdLst>
    <p:sldId id="259" r:id="rId5"/>
    <p:sldId id="261" r:id="rId6"/>
    <p:sldId id="262" r:id="rId7"/>
    <p:sldId id="264" r:id="rId8"/>
    <p:sldId id="267" r:id="rId9"/>
    <p:sldId id="268" r:id="rId10"/>
    <p:sldId id="269" r:id="rId11"/>
    <p:sldId id="271" r:id="rId12"/>
    <p:sldId id="274" r:id="rId13"/>
    <p:sldId id="275" r:id="rId14"/>
    <p:sldId id="276" r:id="rId15"/>
    <p:sldId id="279" r:id="rId16"/>
    <p:sldId id="280" r:id="rId17"/>
    <p:sldId id="281" r:id="rId18"/>
    <p:sldId id="283" r:id="rId19"/>
    <p:sldId id="284" r:id="rId20"/>
    <p:sldId id="285" r:id="rId21"/>
    <p:sldId id="293" r:id="rId22"/>
  </p:sldIdLst>
  <p:sldSz cx="12192000" cy="6858000"/>
  <p:notesSz cx="6799263" cy="99298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411" userDrawn="1">
          <p15:clr>
            <a:srgbClr val="A4A3A4"/>
          </p15:clr>
        </p15:guide>
        <p15:guide id="3" pos="2615" userDrawn="1">
          <p15:clr>
            <a:srgbClr val="A4A3A4"/>
          </p15:clr>
        </p15:guide>
        <p15:guide id="4" orient="horz" pos="323" userDrawn="1">
          <p15:clr>
            <a:srgbClr val="A4A3A4"/>
          </p15:clr>
        </p15:guide>
        <p15:guide id="5" orient="horz" pos="913" userDrawn="1">
          <p15:clr>
            <a:srgbClr val="A4A3A4"/>
          </p15:clr>
        </p15:guide>
        <p15:guide id="6" orient="horz" pos="3861" userDrawn="1">
          <p15:clr>
            <a:srgbClr val="A4A3A4"/>
          </p15:clr>
        </p15:guide>
        <p15:guide id="7" pos="7151" userDrawn="1">
          <p15:clr>
            <a:srgbClr val="A4A3A4"/>
          </p15:clr>
        </p15:guide>
        <p15:guide id="8" pos="574" userDrawn="1">
          <p15:clr>
            <a:srgbClr val="A4A3A4"/>
          </p15:clr>
        </p15:guide>
        <p15:guide id="9"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F0"/>
    <a:srgbClr val="4472C4"/>
    <a:srgbClr val="C7B0BA"/>
    <a:srgbClr val="F2F5ED"/>
    <a:srgbClr val="F5F2D6"/>
    <a:srgbClr val="E5E0F2"/>
    <a:srgbClr val="CCD4D6"/>
    <a:srgbClr val="EDDED6"/>
    <a:srgbClr val="D4E0F2"/>
    <a:srgbClr val="273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839A3C-88AF-4512-913A-5573D2F7FAE6}" v="1" dt="2024-03-05T14:43:41.8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56"/>
    <p:restoredTop sz="84347"/>
  </p:normalViewPr>
  <p:slideViewPr>
    <p:cSldViewPr snapToGrid="0" snapToObjects="1" showGuides="1">
      <p:cViewPr>
        <p:scale>
          <a:sx n="56" d="100"/>
          <a:sy n="56" d="100"/>
        </p:scale>
        <p:origin x="1268" y="40"/>
      </p:cViewPr>
      <p:guideLst>
        <p:guide orient="horz" pos="2160"/>
        <p:guide pos="2411"/>
        <p:guide pos="2615"/>
        <p:guide orient="horz" pos="323"/>
        <p:guide orient="horz" pos="913"/>
        <p:guide orient="horz" pos="3861"/>
        <p:guide pos="7151"/>
        <p:guide pos="574"/>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5588" tIns="47794" rIns="95588" bIns="47794" rtlCol="0"/>
          <a:lstStyle>
            <a:lvl1pPr algn="l">
              <a:defRPr sz="1300"/>
            </a:lvl1pPr>
          </a:lstStyle>
          <a:p>
            <a:endParaRPr lang="es-ES"/>
          </a:p>
        </p:txBody>
      </p:sp>
      <p:sp>
        <p:nvSpPr>
          <p:cNvPr id="3" name="Date Placeholder 2"/>
          <p:cNvSpPr>
            <a:spLocks noGrp="1"/>
          </p:cNvSpPr>
          <p:nvPr>
            <p:ph type="dt" idx="1"/>
          </p:nvPr>
        </p:nvSpPr>
        <p:spPr>
          <a:xfrm>
            <a:off x="3851343" y="0"/>
            <a:ext cx="2946347" cy="498215"/>
          </a:xfrm>
          <a:prstGeom prst="rect">
            <a:avLst/>
          </a:prstGeom>
        </p:spPr>
        <p:txBody>
          <a:bodyPr vert="horz" lIns="95588" tIns="47794" rIns="95588" bIns="47794" rtlCol="0"/>
          <a:lstStyle>
            <a:lvl1pPr algn="r">
              <a:defRPr sz="1300"/>
            </a:lvl1pPr>
          </a:lstStyle>
          <a:p>
            <a:fld id="{0BDC530A-2EB8-144A-AC7A-614601B54042}" type="datetimeFigureOut">
              <a:rPr lang="es-ES" smtClean="0"/>
              <a:t>28/08/2024</a:t>
            </a:fld>
            <a:endParaRPr lang="es-ES"/>
          </a:p>
        </p:txBody>
      </p:sp>
      <p:sp>
        <p:nvSpPr>
          <p:cNvPr id="4" name="Slide Image Placeholder 3"/>
          <p:cNvSpPr>
            <a:spLocks noGrp="1" noRot="1" noChangeAspect="1"/>
          </p:cNvSpPr>
          <p:nvPr>
            <p:ph type="sldImg" idx="2"/>
          </p:nvPr>
        </p:nvSpPr>
        <p:spPr>
          <a:xfrm>
            <a:off x="422275" y="1241425"/>
            <a:ext cx="5956300" cy="3351213"/>
          </a:xfrm>
          <a:prstGeom prst="rect">
            <a:avLst/>
          </a:prstGeom>
          <a:noFill/>
          <a:ln w="12700">
            <a:solidFill>
              <a:prstClr val="black"/>
            </a:solidFill>
          </a:ln>
        </p:spPr>
        <p:txBody>
          <a:bodyPr vert="horz" lIns="95588" tIns="47794" rIns="95588" bIns="47794" rtlCol="0" anchor="ctr"/>
          <a:lstStyle/>
          <a:p>
            <a:endParaRPr lang="es-ES"/>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5588" tIns="47794" rIns="95588" bIns="4779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9431600"/>
            <a:ext cx="2946347" cy="498214"/>
          </a:xfrm>
          <a:prstGeom prst="rect">
            <a:avLst/>
          </a:prstGeom>
        </p:spPr>
        <p:txBody>
          <a:bodyPr vert="horz" lIns="95588" tIns="47794" rIns="95588" bIns="47794" rtlCol="0" anchor="b"/>
          <a:lstStyle>
            <a:lvl1pPr algn="l">
              <a:defRPr sz="1300"/>
            </a:lvl1pPr>
          </a:lstStyle>
          <a:p>
            <a:endParaRPr lang="es-ES"/>
          </a:p>
        </p:txBody>
      </p:sp>
      <p:sp>
        <p:nvSpPr>
          <p:cNvPr id="7" name="Slide Number Placeholder 6"/>
          <p:cNvSpPr>
            <a:spLocks noGrp="1"/>
          </p:cNvSpPr>
          <p:nvPr>
            <p:ph type="sldNum" sz="quarter" idx="5"/>
          </p:nvPr>
        </p:nvSpPr>
        <p:spPr>
          <a:xfrm>
            <a:off x="3851343" y="9431600"/>
            <a:ext cx="2946347" cy="498214"/>
          </a:xfrm>
          <a:prstGeom prst="rect">
            <a:avLst/>
          </a:prstGeom>
        </p:spPr>
        <p:txBody>
          <a:bodyPr vert="horz" lIns="95588" tIns="47794" rIns="95588" bIns="47794" rtlCol="0" anchor="b"/>
          <a:lstStyle>
            <a:lvl1pPr algn="r">
              <a:defRPr sz="1300"/>
            </a:lvl1pPr>
          </a:lstStyle>
          <a:p>
            <a:fld id="{89BED7D6-2400-B440-ABD8-B5BD6584DB5F}" type="slidenum">
              <a:rPr lang="es-ES" smtClean="0"/>
              <a:t>‹N›</a:t>
            </a:fld>
            <a:endParaRPr lang="es-ES"/>
          </a:p>
        </p:txBody>
      </p:sp>
    </p:spTree>
    <p:extLst>
      <p:ext uri="{BB962C8B-B14F-4D97-AF65-F5344CB8AC3E}">
        <p14:creationId xmlns:p14="http://schemas.microsoft.com/office/powerpoint/2010/main" val="3323614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89BED7D6-2400-B440-ABD8-B5BD6584DB5F}" type="slidenum">
              <a:rPr lang="es-ES" smtClean="0"/>
              <a:t>6</a:t>
            </a:fld>
            <a:endParaRPr lang="es-ES"/>
          </a:p>
        </p:txBody>
      </p:sp>
    </p:spTree>
    <p:extLst>
      <p:ext uri="{BB962C8B-B14F-4D97-AF65-F5344CB8AC3E}">
        <p14:creationId xmlns:p14="http://schemas.microsoft.com/office/powerpoint/2010/main" val="2068659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BED7D6-2400-B440-ABD8-B5BD6584DB5F}" type="slidenum">
              <a:rPr lang="es-ES" smtClean="0"/>
              <a:t>10</a:t>
            </a:fld>
            <a:endParaRPr lang="es-ES"/>
          </a:p>
        </p:txBody>
      </p:sp>
    </p:spTree>
    <p:extLst>
      <p:ext uri="{BB962C8B-B14F-4D97-AF65-F5344CB8AC3E}">
        <p14:creationId xmlns:p14="http://schemas.microsoft.com/office/powerpoint/2010/main" val="4129503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9BED7D6-2400-B440-ABD8-B5BD6584DB5F}" type="slidenum">
              <a:rPr lang="es-ES" smtClean="0"/>
              <a:t>14</a:t>
            </a:fld>
            <a:endParaRPr lang="es-ES"/>
          </a:p>
        </p:txBody>
      </p:sp>
    </p:spTree>
    <p:extLst>
      <p:ext uri="{BB962C8B-B14F-4D97-AF65-F5344CB8AC3E}">
        <p14:creationId xmlns:p14="http://schemas.microsoft.com/office/powerpoint/2010/main" val="891506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89BED7D6-2400-B440-ABD8-B5BD6584DB5F}" type="slidenum">
              <a:rPr lang="es-ES" smtClean="0"/>
              <a:t>17</a:t>
            </a:fld>
            <a:endParaRPr lang="es-ES"/>
          </a:p>
        </p:txBody>
      </p:sp>
    </p:spTree>
    <p:extLst>
      <p:ext uri="{BB962C8B-B14F-4D97-AF65-F5344CB8AC3E}">
        <p14:creationId xmlns:p14="http://schemas.microsoft.com/office/powerpoint/2010/main" val="4156449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on ci siam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FC0DFC-D46F-7448-8508-1A3477443238}"/>
              </a:ext>
            </a:extLst>
          </p:cNvPr>
          <p:cNvSpPr>
            <a:spLocks noGrp="1"/>
          </p:cNvSpPr>
          <p:nvPr>
            <p:ph type="dt" sz="half" idx="10"/>
          </p:nvPr>
        </p:nvSpPr>
        <p:spPr>
          <a:xfrm>
            <a:off x="838200" y="6356350"/>
            <a:ext cx="3841044" cy="365125"/>
          </a:xfrm>
        </p:spPr>
        <p:txBody>
          <a:bodyPr/>
          <a:lstStyle>
            <a:lvl1pPr>
              <a:defRPr lang="es-ES" b="0" i="0" smtClean="0">
                <a:solidFill>
                  <a:schemeClr val="tx1"/>
                </a:solidFill>
                <a:latin typeface="Myriad Pro" panose="020B0503030403020204" pitchFamily="34" charset="0"/>
              </a:defRPr>
            </a:lvl1pPr>
          </a:lstStyle>
          <a:p>
            <a:r>
              <a:rPr lang="es-ES_tradnl"/>
              <a:t>RIPARTE 2020 – Progetti per il nostro futuro</a:t>
            </a:r>
            <a:endParaRPr lang="es-ES_tradnl" dirty="0"/>
          </a:p>
        </p:txBody>
      </p:sp>
      <p:sp>
        <p:nvSpPr>
          <p:cNvPr id="6" name="Slide Number Placeholder 5">
            <a:extLst>
              <a:ext uri="{FF2B5EF4-FFF2-40B4-BE49-F238E27FC236}">
                <a16:creationId xmlns:a16="http://schemas.microsoft.com/office/drawing/2014/main" id="{30334A75-8C46-DB48-98DE-63BC3E07893C}"/>
              </a:ext>
            </a:extLst>
          </p:cNvPr>
          <p:cNvSpPr>
            <a:spLocks noGrp="1"/>
          </p:cNvSpPr>
          <p:nvPr>
            <p:ph type="sldNum" sz="quarter" idx="12"/>
          </p:nvPr>
        </p:nvSpPr>
        <p:spPr/>
        <p:txBody>
          <a:bodyPr/>
          <a:lstStyle>
            <a:lvl1pPr>
              <a:defRPr>
                <a:solidFill>
                  <a:schemeClr val="tx1"/>
                </a:solidFill>
              </a:defRPr>
            </a:lvl1pPr>
          </a:lstStyle>
          <a:p>
            <a:fld id="{AFC8FBC5-C9A5-5D41-8FA4-9B91FE500D8E}" type="slidenum">
              <a:rPr lang="es-ES" smtClean="0"/>
              <a:pPr/>
              <a:t>‹N›</a:t>
            </a:fld>
            <a:endParaRPr lang="es-ES" dirty="0"/>
          </a:p>
        </p:txBody>
      </p:sp>
      <p:sp>
        <p:nvSpPr>
          <p:cNvPr id="7" name="Rectangle 6">
            <a:extLst>
              <a:ext uri="{FF2B5EF4-FFF2-40B4-BE49-F238E27FC236}">
                <a16:creationId xmlns:a16="http://schemas.microsoft.com/office/drawing/2014/main" id="{1DA9FB9D-5DD6-3043-ADD9-AB08E5E9DF30}"/>
              </a:ext>
            </a:extLst>
          </p:cNvPr>
          <p:cNvSpPr/>
          <p:nvPr userDrawn="1"/>
        </p:nvSpPr>
        <p:spPr>
          <a:xfrm>
            <a:off x="0" y="0"/>
            <a:ext cx="3841043" cy="6118578"/>
          </a:xfrm>
          <a:prstGeom prst="rect">
            <a:avLst/>
          </a:prstGeom>
          <a:solidFill>
            <a:srgbClr val="CC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DE5BD52A-75F1-0642-AF9A-2EEF3C2B06F0}"/>
              </a:ext>
            </a:extLst>
          </p:cNvPr>
          <p:cNvSpPr/>
          <p:nvPr userDrawn="1"/>
        </p:nvSpPr>
        <p:spPr>
          <a:xfrm>
            <a:off x="4306712"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B5E913A3-B4C9-CA4C-92DC-66A6CAAE88DD}"/>
              </a:ext>
            </a:extLst>
          </p:cNvPr>
          <p:cNvSpPr/>
          <p:nvPr userDrawn="1"/>
        </p:nvSpPr>
        <p:spPr>
          <a:xfrm>
            <a:off x="809977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1" name="Straight Connector 10">
            <a:extLst>
              <a:ext uri="{FF2B5EF4-FFF2-40B4-BE49-F238E27FC236}">
                <a16:creationId xmlns:a16="http://schemas.microsoft.com/office/drawing/2014/main" id="{1AA80A33-00D5-8743-9AB7-50D1BC088E85}"/>
              </a:ext>
            </a:extLst>
          </p:cNvPr>
          <p:cNvCxnSpPr>
            <a:cxnSpLocks/>
          </p:cNvCxnSpPr>
          <p:nvPr userDrawn="1"/>
        </p:nvCxnSpPr>
        <p:spPr>
          <a:xfrm>
            <a:off x="895739" y="1467551"/>
            <a:ext cx="104580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B5757E8-623B-0C44-A88A-8CE5F26DF7AA}"/>
              </a:ext>
            </a:extLst>
          </p:cNvPr>
          <p:cNvSpPr txBox="1"/>
          <p:nvPr userDrawn="1"/>
        </p:nvSpPr>
        <p:spPr>
          <a:xfrm>
            <a:off x="838200" y="390333"/>
            <a:ext cx="2856089" cy="1077218"/>
          </a:xfrm>
          <a:prstGeom prst="rect">
            <a:avLst/>
          </a:prstGeom>
          <a:noFill/>
        </p:spPr>
        <p:txBody>
          <a:bodyPr wrap="square" rtlCol="0">
            <a:spAutoFit/>
          </a:bodyPr>
          <a:lstStyle/>
          <a:p>
            <a:pPr lvl="0">
              <a:lnSpc>
                <a:spcPct val="100000"/>
              </a:lnSpc>
            </a:pPr>
            <a:r>
              <a:rPr lang="es-ES" sz="3200" b="1" i="0" dirty="0">
                <a:latin typeface="Myriad Pro Semibold" panose="020B0503030403020204" pitchFamily="34" charset="0"/>
              </a:rPr>
              <a:t>Non ci </a:t>
            </a:r>
            <a:r>
              <a:rPr lang="es-ES" sz="3200" b="1" i="0" dirty="0" err="1">
                <a:latin typeface="Myriad Pro Semibold" panose="020B0503030403020204" pitchFamily="34" charset="0"/>
              </a:rPr>
              <a:t>siamo</a:t>
            </a:r>
            <a:endParaRPr lang="es-ES" sz="3200" b="1" i="0" dirty="0">
              <a:latin typeface="Myriad Pro Semibold" panose="020B0503030403020204" pitchFamily="34" charset="0"/>
            </a:endParaRPr>
          </a:p>
          <a:p>
            <a:pPr lvl="0">
              <a:lnSpc>
                <a:spcPct val="100000"/>
              </a:lnSpc>
            </a:pPr>
            <a:r>
              <a:rPr lang="es-ES" sz="3200" b="1" i="0" dirty="0" err="1">
                <a:latin typeface="Myriad Pro Semibold" panose="020B0503030403020204" pitchFamily="34" charset="0"/>
              </a:rPr>
              <a:t>mai</a:t>
            </a:r>
            <a:r>
              <a:rPr lang="es-ES" sz="3200" b="1" i="0" dirty="0">
                <a:latin typeface="Myriad Pro Semibold" panose="020B0503030403020204" pitchFamily="34" charset="0"/>
              </a:rPr>
              <a:t> </a:t>
            </a:r>
            <a:r>
              <a:rPr lang="es-ES" sz="3200" b="1" i="0" dirty="0" err="1">
                <a:latin typeface="Myriad Pro Semibold" panose="020B0503030403020204" pitchFamily="34" charset="0"/>
              </a:rPr>
              <a:t>fermati</a:t>
            </a:r>
            <a:endParaRPr lang="es-ES" sz="3200" b="1" i="0" dirty="0">
              <a:latin typeface="Myriad Pro Semibold" panose="020B0503030403020204" pitchFamily="34" charset="0"/>
            </a:endParaRPr>
          </a:p>
        </p:txBody>
      </p:sp>
    </p:spTree>
    <p:extLst>
      <p:ext uri="{BB962C8B-B14F-4D97-AF65-F5344CB8AC3E}">
        <p14:creationId xmlns:p14="http://schemas.microsoft.com/office/powerpoint/2010/main" val="3565643432"/>
      </p:ext>
    </p:extLst>
  </p:cSld>
  <p:clrMapOvr>
    <a:masterClrMapping/>
  </p:clrMapOvr>
  <p:extLst>
    <p:ext uri="{DCECCB84-F9BA-43D5-87BE-67443E8EF086}">
      <p15:sldGuideLst xmlns:p15="http://schemas.microsoft.com/office/powerpoint/2012/main">
        <p15:guide id="1" pos="715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FC0DFC-D46F-7448-8508-1A3477443238}"/>
              </a:ext>
            </a:extLst>
          </p:cNvPr>
          <p:cNvSpPr>
            <a:spLocks noGrp="1"/>
          </p:cNvSpPr>
          <p:nvPr>
            <p:ph type="dt" sz="half" idx="10"/>
          </p:nvPr>
        </p:nvSpPr>
        <p:spPr>
          <a:xfrm>
            <a:off x="838200" y="6356350"/>
            <a:ext cx="3841044" cy="365125"/>
          </a:xfrm>
        </p:spPr>
        <p:txBody>
          <a:bodyPr/>
          <a:lstStyle>
            <a:lvl1pPr>
              <a:defRPr lang="es-ES" b="0" i="0" smtClean="0">
                <a:solidFill>
                  <a:schemeClr val="tx1"/>
                </a:solidFill>
                <a:latin typeface="Myriad Pro" panose="020B0503030403020204" pitchFamily="34" charset="0"/>
              </a:defRPr>
            </a:lvl1pPr>
          </a:lstStyle>
          <a:p>
            <a:r>
              <a:rPr lang="es-ES_tradnl"/>
              <a:t>RIPARTE 2020 – Progetti per il nostro futuro</a:t>
            </a:r>
            <a:endParaRPr lang="es-ES_tradnl" dirty="0"/>
          </a:p>
        </p:txBody>
      </p:sp>
      <p:sp>
        <p:nvSpPr>
          <p:cNvPr id="6" name="Slide Number Placeholder 5">
            <a:extLst>
              <a:ext uri="{FF2B5EF4-FFF2-40B4-BE49-F238E27FC236}">
                <a16:creationId xmlns:a16="http://schemas.microsoft.com/office/drawing/2014/main" id="{30334A75-8C46-DB48-98DE-63BC3E07893C}"/>
              </a:ext>
            </a:extLst>
          </p:cNvPr>
          <p:cNvSpPr>
            <a:spLocks noGrp="1"/>
          </p:cNvSpPr>
          <p:nvPr>
            <p:ph type="sldNum" sz="quarter" idx="12"/>
          </p:nvPr>
        </p:nvSpPr>
        <p:spPr/>
        <p:txBody>
          <a:bodyPr/>
          <a:lstStyle>
            <a:lvl1pPr>
              <a:defRPr>
                <a:solidFill>
                  <a:schemeClr val="tx1"/>
                </a:solidFill>
              </a:defRPr>
            </a:lvl1pPr>
          </a:lstStyle>
          <a:p>
            <a:fld id="{AFC8FBC5-C9A5-5D41-8FA4-9B91FE500D8E}" type="slidenum">
              <a:rPr lang="es-ES" smtClean="0"/>
              <a:pPr/>
              <a:t>‹N›</a:t>
            </a:fld>
            <a:endParaRPr lang="es-ES" dirty="0"/>
          </a:p>
        </p:txBody>
      </p:sp>
      <p:sp>
        <p:nvSpPr>
          <p:cNvPr id="7" name="Rectangle 6">
            <a:extLst>
              <a:ext uri="{FF2B5EF4-FFF2-40B4-BE49-F238E27FC236}">
                <a16:creationId xmlns:a16="http://schemas.microsoft.com/office/drawing/2014/main" id="{1DA9FB9D-5DD6-3043-ADD9-AB08E5E9DF30}"/>
              </a:ext>
            </a:extLst>
          </p:cNvPr>
          <p:cNvSpPr/>
          <p:nvPr userDrawn="1"/>
        </p:nvSpPr>
        <p:spPr>
          <a:xfrm>
            <a:off x="0" y="0"/>
            <a:ext cx="3841043" cy="6118578"/>
          </a:xfrm>
          <a:prstGeom prst="rect">
            <a:avLst/>
          </a:prstGeom>
          <a:solidFill>
            <a:srgbClr val="FF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DE5BD52A-75F1-0642-AF9A-2EEF3C2B06F0}"/>
              </a:ext>
            </a:extLst>
          </p:cNvPr>
          <p:cNvSpPr/>
          <p:nvPr userDrawn="1"/>
        </p:nvSpPr>
        <p:spPr>
          <a:xfrm>
            <a:off x="4306712"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B5E913A3-B4C9-CA4C-92DC-66A6CAAE88DD}"/>
              </a:ext>
            </a:extLst>
          </p:cNvPr>
          <p:cNvSpPr/>
          <p:nvPr userDrawn="1"/>
        </p:nvSpPr>
        <p:spPr>
          <a:xfrm>
            <a:off x="809977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extBox 13">
            <a:extLst>
              <a:ext uri="{FF2B5EF4-FFF2-40B4-BE49-F238E27FC236}">
                <a16:creationId xmlns:a16="http://schemas.microsoft.com/office/drawing/2014/main" id="{2B5757E8-623B-0C44-A88A-8CE5F26DF7AA}"/>
              </a:ext>
            </a:extLst>
          </p:cNvPr>
          <p:cNvSpPr txBox="1"/>
          <p:nvPr userDrawn="1"/>
        </p:nvSpPr>
        <p:spPr>
          <a:xfrm>
            <a:off x="838200" y="400758"/>
            <a:ext cx="2856089" cy="3600986"/>
          </a:xfrm>
          <a:prstGeom prst="rect">
            <a:avLst/>
          </a:prstGeom>
          <a:noFill/>
        </p:spPr>
        <p:txBody>
          <a:bodyPr wrap="square" rtlCol="0">
            <a:spAutoFit/>
          </a:bodyPr>
          <a:lstStyle/>
          <a:p>
            <a:r>
              <a:rPr lang="es-ES" sz="6600" b="0" i="0" dirty="0">
                <a:latin typeface="Myriad Pro Condensed" panose="020B0506030403020204" pitchFamily="34" charset="0"/>
              </a:rPr>
              <a:t>05</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3200" b="1" i="0" kern="1200" dirty="0" err="1">
                <a:solidFill>
                  <a:schemeClr val="tx1"/>
                </a:solidFill>
                <a:effectLst/>
                <a:latin typeface="Myriad Pro Semibold" panose="020B0503030403020204" pitchFamily="34" charset="0"/>
                <a:ea typeface="+mn-ea"/>
                <a:cs typeface="+mn-cs"/>
              </a:rPr>
              <a:t>Mitica</a:t>
            </a:r>
            <a:r>
              <a:rPr lang="es-ES" sz="3200" b="1" i="0" kern="1200" dirty="0">
                <a:solidFill>
                  <a:schemeClr val="tx1"/>
                </a:solidFill>
                <a:effectLst/>
                <a:latin typeface="Myriad Pro Semibold" panose="020B0503030403020204" pitchFamily="34" charset="0"/>
                <a:ea typeface="+mn-ea"/>
                <a:cs typeface="+mn-cs"/>
              </a:rPr>
              <a:t> Estate -Campo Estivo Palazzo Te</a:t>
            </a:r>
          </a:p>
          <a:p>
            <a:endParaRPr lang="es-ES" sz="6600" b="0" i="0" dirty="0">
              <a:latin typeface="Myriad Pro Condensed" panose="020B0506030403020204" pitchFamily="34" charset="0"/>
            </a:endParaRPr>
          </a:p>
        </p:txBody>
      </p:sp>
    </p:spTree>
    <p:extLst>
      <p:ext uri="{BB962C8B-B14F-4D97-AF65-F5344CB8AC3E}">
        <p14:creationId xmlns:p14="http://schemas.microsoft.com/office/powerpoint/2010/main" val="2237949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FC0DFC-D46F-7448-8508-1A3477443238}"/>
              </a:ext>
            </a:extLst>
          </p:cNvPr>
          <p:cNvSpPr>
            <a:spLocks noGrp="1"/>
          </p:cNvSpPr>
          <p:nvPr>
            <p:ph type="dt" sz="half" idx="10"/>
          </p:nvPr>
        </p:nvSpPr>
        <p:spPr>
          <a:xfrm>
            <a:off x="838200" y="6356350"/>
            <a:ext cx="3841044" cy="365125"/>
          </a:xfrm>
        </p:spPr>
        <p:txBody>
          <a:bodyPr/>
          <a:lstStyle>
            <a:lvl1pPr>
              <a:defRPr lang="es-ES" b="0" i="0" smtClean="0">
                <a:solidFill>
                  <a:schemeClr val="tx1"/>
                </a:solidFill>
                <a:latin typeface="Myriad Pro" panose="020B0503030403020204" pitchFamily="34" charset="0"/>
              </a:defRPr>
            </a:lvl1pPr>
          </a:lstStyle>
          <a:p>
            <a:r>
              <a:rPr lang="es-ES_tradnl"/>
              <a:t>RIPARTE 2020 – Progetti per il nostro futuro</a:t>
            </a:r>
            <a:endParaRPr lang="es-ES_tradnl" dirty="0"/>
          </a:p>
        </p:txBody>
      </p:sp>
      <p:sp>
        <p:nvSpPr>
          <p:cNvPr id="6" name="Slide Number Placeholder 5">
            <a:extLst>
              <a:ext uri="{FF2B5EF4-FFF2-40B4-BE49-F238E27FC236}">
                <a16:creationId xmlns:a16="http://schemas.microsoft.com/office/drawing/2014/main" id="{30334A75-8C46-DB48-98DE-63BC3E07893C}"/>
              </a:ext>
            </a:extLst>
          </p:cNvPr>
          <p:cNvSpPr>
            <a:spLocks noGrp="1"/>
          </p:cNvSpPr>
          <p:nvPr>
            <p:ph type="sldNum" sz="quarter" idx="12"/>
          </p:nvPr>
        </p:nvSpPr>
        <p:spPr/>
        <p:txBody>
          <a:bodyPr/>
          <a:lstStyle>
            <a:lvl1pPr>
              <a:defRPr>
                <a:solidFill>
                  <a:schemeClr val="tx1"/>
                </a:solidFill>
              </a:defRPr>
            </a:lvl1pPr>
          </a:lstStyle>
          <a:p>
            <a:fld id="{AFC8FBC5-C9A5-5D41-8FA4-9B91FE500D8E}" type="slidenum">
              <a:rPr lang="es-ES" smtClean="0"/>
              <a:pPr/>
              <a:t>‹N›</a:t>
            </a:fld>
            <a:endParaRPr lang="es-ES" dirty="0"/>
          </a:p>
        </p:txBody>
      </p:sp>
      <p:sp>
        <p:nvSpPr>
          <p:cNvPr id="7" name="Rectangle 6">
            <a:extLst>
              <a:ext uri="{FF2B5EF4-FFF2-40B4-BE49-F238E27FC236}">
                <a16:creationId xmlns:a16="http://schemas.microsoft.com/office/drawing/2014/main" id="{1DA9FB9D-5DD6-3043-ADD9-AB08E5E9DF30}"/>
              </a:ext>
            </a:extLst>
          </p:cNvPr>
          <p:cNvSpPr/>
          <p:nvPr userDrawn="1"/>
        </p:nvSpPr>
        <p:spPr>
          <a:xfrm>
            <a:off x="0" y="0"/>
            <a:ext cx="3841043" cy="6118578"/>
          </a:xfrm>
          <a:prstGeom prst="rect">
            <a:avLst/>
          </a:prstGeom>
          <a:solidFill>
            <a:srgbClr val="EDD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DE5BD52A-75F1-0642-AF9A-2EEF3C2B06F0}"/>
              </a:ext>
            </a:extLst>
          </p:cNvPr>
          <p:cNvSpPr/>
          <p:nvPr userDrawn="1"/>
        </p:nvSpPr>
        <p:spPr>
          <a:xfrm>
            <a:off x="4306712"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B5E913A3-B4C9-CA4C-92DC-66A6CAAE88DD}"/>
              </a:ext>
            </a:extLst>
          </p:cNvPr>
          <p:cNvSpPr/>
          <p:nvPr userDrawn="1"/>
        </p:nvSpPr>
        <p:spPr>
          <a:xfrm>
            <a:off x="809977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extBox 13">
            <a:extLst>
              <a:ext uri="{FF2B5EF4-FFF2-40B4-BE49-F238E27FC236}">
                <a16:creationId xmlns:a16="http://schemas.microsoft.com/office/drawing/2014/main" id="{2B5757E8-623B-0C44-A88A-8CE5F26DF7AA}"/>
              </a:ext>
            </a:extLst>
          </p:cNvPr>
          <p:cNvSpPr txBox="1"/>
          <p:nvPr userDrawn="1"/>
        </p:nvSpPr>
        <p:spPr>
          <a:xfrm>
            <a:off x="838200" y="400758"/>
            <a:ext cx="2856089" cy="4093428"/>
          </a:xfrm>
          <a:prstGeom prst="rect">
            <a:avLst/>
          </a:prstGeom>
          <a:noFill/>
        </p:spPr>
        <p:txBody>
          <a:bodyPr wrap="square" rtlCol="0">
            <a:spAutoFit/>
          </a:bodyPr>
          <a:lstStyle/>
          <a:p>
            <a:r>
              <a:rPr lang="es-ES" sz="6600" b="0" i="0" dirty="0">
                <a:latin typeface="Myriad Pro Condensed" panose="020B0506030403020204" pitchFamily="34" charset="0"/>
              </a:rPr>
              <a:t>06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3200" b="1" i="0" kern="1200" dirty="0" err="1">
                <a:solidFill>
                  <a:schemeClr val="tx1"/>
                </a:solidFill>
                <a:effectLst/>
                <a:latin typeface="Myriad Pro Semibold" panose="020B0503030403020204" pitchFamily="34" charset="0"/>
                <a:ea typeface="+mn-ea"/>
                <a:cs typeface="+mn-cs"/>
              </a:rPr>
              <a:t>Nuovi</a:t>
            </a:r>
            <a:r>
              <a:rPr lang="es-ES" sz="3200" b="1" i="0" kern="1200" dirty="0">
                <a:solidFill>
                  <a:schemeClr val="tx1"/>
                </a:solidFill>
                <a:effectLst/>
                <a:latin typeface="Myriad Pro Semibold" panose="020B0503030403020204" pitchFamily="34" charset="0"/>
                <a:ea typeface="+mn-ea"/>
                <a:cs typeface="+mn-cs"/>
              </a:rPr>
              <a:t> </a:t>
            </a:r>
            <a:r>
              <a:rPr lang="es-ES" sz="3200" b="1" i="0" kern="1200" dirty="0" err="1">
                <a:solidFill>
                  <a:schemeClr val="tx1"/>
                </a:solidFill>
                <a:effectLst/>
                <a:latin typeface="Myriad Pro Semibold" panose="020B0503030403020204" pitchFamily="34" charset="0"/>
                <a:ea typeface="+mn-ea"/>
                <a:cs typeface="+mn-cs"/>
              </a:rPr>
              <a:t>strumenti</a:t>
            </a:r>
            <a:r>
              <a:rPr lang="es-ES" sz="3200" b="1" i="0" kern="1200" dirty="0">
                <a:solidFill>
                  <a:schemeClr val="tx1"/>
                </a:solidFill>
                <a:effectLst/>
                <a:latin typeface="Myriad Pro Semibold" panose="020B0503030403020204" pitchFamily="34" charset="0"/>
                <a:ea typeface="+mn-ea"/>
                <a:cs typeface="+mn-cs"/>
              </a:rPr>
              <a:t> </a:t>
            </a:r>
            <a:r>
              <a:rPr lang="es-ES" sz="3200" b="1" i="0" kern="1200" dirty="0" err="1">
                <a:solidFill>
                  <a:schemeClr val="tx1"/>
                </a:solidFill>
                <a:effectLst/>
                <a:latin typeface="Myriad Pro Semibold" panose="020B0503030403020204" pitchFamily="34" charset="0"/>
                <a:ea typeface="+mn-ea"/>
                <a:cs typeface="+mn-cs"/>
              </a:rPr>
              <a:t>multimediali</a:t>
            </a:r>
            <a:r>
              <a:rPr lang="es-ES" sz="3200" b="1" i="0" kern="1200" dirty="0">
                <a:solidFill>
                  <a:schemeClr val="tx1"/>
                </a:solidFill>
                <a:effectLst/>
                <a:latin typeface="Myriad Pro Semibold" panose="020B0503030403020204" pitchFamily="34" charset="0"/>
                <a:ea typeface="+mn-ea"/>
                <a:cs typeface="+mn-cs"/>
              </a:rPr>
              <a:t> di visita</a:t>
            </a:r>
          </a:p>
          <a:p>
            <a:endParaRPr lang="es-ES" sz="6600" b="0" i="0" dirty="0">
              <a:latin typeface="Myriad Pro Condensed" panose="020B0506030403020204" pitchFamily="34" charset="0"/>
            </a:endParaRPr>
          </a:p>
        </p:txBody>
      </p:sp>
    </p:spTree>
    <p:extLst>
      <p:ext uri="{BB962C8B-B14F-4D97-AF65-F5344CB8AC3E}">
        <p14:creationId xmlns:p14="http://schemas.microsoft.com/office/powerpoint/2010/main" val="1625295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0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FC0DFC-D46F-7448-8508-1A3477443238}"/>
              </a:ext>
            </a:extLst>
          </p:cNvPr>
          <p:cNvSpPr>
            <a:spLocks noGrp="1"/>
          </p:cNvSpPr>
          <p:nvPr>
            <p:ph type="dt" sz="half" idx="10"/>
          </p:nvPr>
        </p:nvSpPr>
        <p:spPr>
          <a:xfrm>
            <a:off x="838200" y="6356350"/>
            <a:ext cx="3841044" cy="365125"/>
          </a:xfrm>
        </p:spPr>
        <p:txBody>
          <a:bodyPr/>
          <a:lstStyle>
            <a:lvl1pPr>
              <a:defRPr lang="es-ES" b="0" i="0" smtClean="0">
                <a:solidFill>
                  <a:schemeClr val="tx1"/>
                </a:solidFill>
                <a:latin typeface="Myriad Pro" panose="020B0503030403020204" pitchFamily="34" charset="0"/>
              </a:defRPr>
            </a:lvl1pPr>
          </a:lstStyle>
          <a:p>
            <a:r>
              <a:rPr lang="es-ES_tradnl"/>
              <a:t>RIPARTE 2020 – Progetti per il nostro futuro</a:t>
            </a:r>
            <a:endParaRPr lang="es-ES_tradnl" dirty="0"/>
          </a:p>
        </p:txBody>
      </p:sp>
      <p:sp>
        <p:nvSpPr>
          <p:cNvPr id="6" name="Slide Number Placeholder 5">
            <a:extLst>
              <a:ext uri="{FF2B5EF4-FFF2-40B4-BE49-F238E27FC236}">
                <a16:creationId xmlns:a16="http://schemas.microsoft.com/office/drawing/2014/main" id="{30334A75-8C46-DB48-98DE-63BC3E07893C}"/>
              </a:ext>
            </a:extLst>
          </p:cNvPr>
          <p:cNvSpPr>
            <a:spLocks noGrp="1"/>
          </p:cNvSpPr>
          <p:nvPr>
            <p:ph type="sldNum" sz="quarter" idx="12"/>
          </p:nvPr>
        </p:nvSpPr>
        <p:spPr/>
        <p:txBody>
          <a:bodyPr/>
          <a:lstStyle>
            <a:lvl1pPr>
              <a:defRPr>
                <a:solidFill>
                  <a:schemeClr val="tx1"/>
                </a:solidFill>
              </a:defRPr>
            </a:lvl1pPr>
          </a:lstStyle>
          <a:p>
            <a:fld id="{AFC8FBC5-C9A5-5D41-8FA4-9B91FE500D8E}" type="slidenum">
              <a:rPr lang="es-ES" smtClean="0"/>
              <a:pPr/>
              <a:t>‹N›</a:t>
            </a:fld>
            <a:endParaRPr lang="es-ES" dirty="0"/>
          </a:p>
        </p:txBody>
      </p:sp>
      <p:sp>
        <p:nvSpPr>
          <p:cNvPr id="7" name="Rectangle 6">
            <a:extLst>
              <a:ext uri="{FF2B5EF4-FFF2-40B4-BE49-F238E27FC236}">
                <a16:creationId xmlns:a16="http://schemas.microsoft.com/office/drawing/2014/main" id="{1DA9FB9D-5DD6-3043-ADD9-AB08E5E9DF30}"/>
              </a:ext>
            </a:extLst>
          </p:cNvPr>
          <p:cNvSpPr/>
          <p:nvPr userDrawn="1"/>
        </p:nvSpPr>
        <p:spPr>
          <a:xfrm>
            <a:off x="0" y="0"/>
            <a:ext cx="3841043" cy="6118578"/>
          </a:xfrm>
          <a:prstGeom prst="rect">
            <a:avLst/>
          </a:prstGeom>
          <a:solidFill>
            <a:srgbClr val="F5F2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DE5BD52A-75F1-0642-AF9A-2EEF3C2B06F0}"/>
              </a:ext>
            </a:extLst>
          </p:cNvPr>
          <p:cNvSpPr/>
          <p:nvPr userDrawn="1"/>
        </p:nvSpPr>
        <p:spPr>
          <a:xfrm>
            <a:off x="4306712"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B5E913A3-B4C9-CA4C-92DC-66A6CAAE88DD}"/>
              </a:ext>
            </a:extLst>
          </p:cNvPr>
          <p:cNvSpPr/>
          <p:nvPr userDrawn="1"/>
        </p:nvSpPr>
        <p:spPr>
          <a:xfrm>
            <a:off x="809977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extBox 13">
            <a:extLst>
              <a:ext uri="{FF2B5EF4-FFF2-40B4-BE49-F238E27FC236}">
                <a16:creationId xmlns:a16="http://schemas.microsoft.com/office/drawing/2014/main" id="{2B5757E8-623B-0C44-A88A-8CE5F26DF7AA}"/>
              </a:ext>
            </a:extLst>
          </p:cNvPr>
          <p:cNvSpPr txBox="1"/>
          <p:nvPr userDrawn="1"/>
        </p:nvSpPr>
        <p:spPr>
          <a:xfrm>
            <a:off x="838200" y="400758"/>
            <a:ext cx="2856089" cy="3108543"/>
          </a:xfrm>
          <a:prstGeom prst="rect">
            <a:avLst/>
          </a:prstGeom>
          <a:noFill/>
        </p:spPr>
        <p:txBody>
          <a:bodyPr wrap="square" rtlCol="0">
            <a:spAutoFit/>
          </a:bodyPr>
          <a:lstStyle/>
          <a:p>
            <a:r>
              <a:rPr lang="es-ES" sz="6600" b="0" i="0" dirty="0">
                <a:latin typeface="Myriad Pro Condensed" panose="020B0506030403020204" pitchFamily="34" charset="0"/>
              </a:rPr>
              <a:t>07</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3200" b="1" i="0" kern="1200" dirty="0">
                <a:solidFill>
                  <a:schemeClr val="tx1"/>
                </a:solidFill>
                <a:effectLst/>
                <a:latin typeface="Myriad Pro Semibold" panose="020B0503030403020204" pitchFamily="34" charset="0"/>
                <a:ea typeface="+mn-ea"/>
                <a:cs typeface="+mn-cs"/>
              </a:rPr>
              <a:t>Giulio Romano </a:t>
            </a:r>
            <a:r>
              <a:rPr lang="es-ES" sz="3200" b="1" i="0" kern="1200" dirty="0" err="1">
                <a:solidFill>
                  <a:schemeClr val="tx1"/>
                </a:solidFill>
                <a:effectLst/>
                <a:latin typeface="Myriad Pro Semibold" panose="020B0503030403020204" pitchFamily="34" charset="0"/>
                <a:ea typeface="+mn-ea"/>
                <a:cs typeface="+mn-cs"/>
              </a:rPr>
              <a:t>Experience</a:t>
            </a:r>
            <a:endParaRPr lang="es-ES" sz="3200" b="1" i="0" kern="1200" dirty="0">
              <a:solidFill>
                <a:schemeClr val="tx1"/>
              </a:solidFill>
              <a:effectLst/>
              <a:latin typeface="Myriad Pro Semibold" panose="020B0503030403020204" pitchFamily="34" charset="0"/>
              <a:ea typeface="+mn-ea"/>
              <a:cs typeface="+mn-cs"/>
            </a:endParaRPr>
          </a:p>
          <a:p>
            <a:endParaRPr lang="es-ES" sz="6600" b="0" i="0" dirty="0">
              <a:latin typeface="Myriad Pro Condensed" panose="020B0506030403020204" pitchFamily="34" charset="0"/>
            </a:endParaRPr>
          </a:p>
        </p:txBody>
      </p:sp>
    </p:spTree>
    <p:extLst>
      <p:ext uri="{BB962C8B-B14F-4D97-AF65-F5344CB8AC3E}">
        <p14:creationId xmlns:p14="http://schemas.microsoft.com/office/powerpoint/2010/main" val="2403890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03 b">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FC0DFC-D46F-7448-8508-1A3477443238}"/>
              </a:ext>
            </a:extLst>
          </p:cNvPr>
          <p:cNvSpPr>
            <a:spLocks noGrp="1"/>
          </p:cNvSpPr>
          <p:nvPr>
            <p:ph type="dt" sz="half" idx="10"/>
          </p:nvPr>
        </p:nvSpPr>
        <p:spPr>
          <a:xfrm>
            <a:off x="838200" y="6356350"/>
            <a:ext cx="3841044" cy="365125"/>
          </a:xfrm>
        </p:spPr>
        <p:txBody>
          <a:bodyPr/>
          <a:lstStyle>
            <a:lvl1pPr>
              <a:defRPr lang="es-ES" b="0" i="0" smtClean="0">
                <a:solidFill>
                  <a:schemeClr val="tx1"/>
                </a:solidFill>
                <a:latin typeface="Myriad Pro" panose="020B0503030403020204" pitchFamily="34" charset="0"/>
              </a:defRPr>
            </a:lvl1pPr>
          </a:lstStyle>
          <a:p>
            <a:r>
              <a:rPr lang="es-ES_tradnl"/>
              <a:t>RIPARTE 2020 – Progetti per il nostro futuro</a:t>
            </a:r>
            <a:endParaRPr lang="es-ES_tradnl" dirty="0"/>
          </a:p>
        </p:txBody>
      </p:sp>
      <p:sp>
        <p:nvSpPr>
          <p:cNvPr id="6" name="Slide Number Placeholder 5">
            <a:extLst>
              <a:ext uri="{FF2B5EF4-FFF2-40B4-BE49-F238E27FC236}">
                <a16:creationId xmlns:a16="http://schemas.microsoft.com/office/drawing/2014/main" id="{30334A75-8C46-DB48-98DE-63BC3E07893C}"/>
              </a:ext>
            </a:extLst>
          </p:cNvPr>
          <p:cNvSpPr>
            <a:spLocks noGrp="1"/>
          </p:cNvSpPr>
          <p:nvPr>
            <p:ph type="sldNum" sz="quarter" idx="12"/>
          </p:nvPr>
        </p:nvSpPr>
        <p:spPr/>
        <p:txBody>
          <a:bodyPr/>
          <a:lstStyle>
            <a:lvl1pPr>
              <a:defRPr>
                <a:solidFill>
                  <a:schemeClr val="tx1"/>
                </a:solidFill>
              </a:defRPr>
            </a:lvl1pPr>
          </a:lstStyle>
          <a:p>
            <a:fld id="{AFC8FBC5-C9A5-5D41-8FA4-9B91FE500D8E}" type="slidenum">
              <a:rPr lang="es-ES" smtClean="0"/>
              <a:pPr/>
              <a:t>‹N›</a:t>
            </a:fld>
            <a:endParaRPr lang="es-ES" dirty="0"/>
          </a:p>
        </p:txBody>
      </p:sp>
      <p:sp>
        <p:nvSpPr>
          <p:cNvPr id="7" name="Rectangle 6">
            <a:extLst>
              <a:ext uri="{FF2B5EF4-FFF2-40B4-BE49-F238E27FC236}">
                <a16:creationId xmlns:a16="http://schemas.microsoft.com/office/drawing/2014/main" id="{1DA9FB9D-5DD6-3043-ADD9-AB08E5E9DF30}"/>
              </a:ext>
            </a:extLst>
          </p:cNvPr>
          <p:cNvSpPr/>
          <p:nvPr userDrawn="1"/>
        </p:nvSpPr>
        <p:spPr>
          <a:xfrm>
            <a:off x="0" y="1"/>
            <a:ext cx="12235543" cy="1467550"/>
          </a:xfrm>
          <a:prstGeom prst="rect">
            <a:avLst/>
          </a:prstGeom>
          <a:solidFill>
            <a:srgbClr val="F5F2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DE5BD52A-75F1-0642-AF9A-2EEF3C2B06F0}"/>
              </a:ext>
            </a:extLst>
          </p:cNvPr>
          <p:cNvSpPr/>
          <p:nvPr userDrawn="1"/>
        </p:nvSpPr>
        <p:spPr>
          <a:xfrm>
            <a:off x="430388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B5E913A3-B4C9-CA4C-92DC-66A6CAAE88DD}"/>
              </a:ext>
            </a:extLst>
          </p:cNvPr>
          <p:cNvSpPr/>
          <p:nvPr userDrawn="1"/>
        </p:nvSpPr>
        <p:spPr>
          <a:xfrm>
            <a:off x="809977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extBox 9">
            <a:extLst>
              <a:ext uri="{FF2B5EF4-FFF2-40B4-BE49-F238E27FC236}">
                <a16:creationId xmlns:a16="http://schemas.microsoft.com/office/drawing/2014/main" id="{4388B06F-DA1D-5C4F-B599-63CA18DB8973}"/>
              </a:ext>
            </a:extLst>
          </p:cNvPr>
          <p:cNvSpPr txBox="1"/>
          <p:nvPr userDrawn="1"/>
        </p:nvSpPr>
        <p:spPr>
          <a:xfrm>
            <a:off x="1795895" y="733776"/>
            <a:ext cx="6945147" cy="584775"/>
          </a:xfrm>
          <a:prstGeom prst="rect">
            <a:avLst/>
          </a:prstGeom>
          <a:noFill/>
        </p:spPr>
        <p:txBody>
          <a:bodyPr wrap="square" rtlCol="0">
            <a:spAutoFit/>
          </a:bodyPr>
          <a:lstStyle/>
          <a:p>
            <a:r>
              <a:rPr lang="es-ES" sz="3200" b="1" i="0" kern="1200" dirty="0" err="1">
                <a:solidFill>
                  <a:schemeClr val="tx1"/>
                </a:solidFill>
                <a:effectLst/>
                <a:latin typeface="Myriad Pro Semibold" panose="020B0503030403020204" pitchFamily="34" charset="0"/>
                <a:ea typeface="+mn-ea"/>
                <a:cs typeface="+mn-cs"/>
              </a:rPr>
              <a:t>Biglietto</a:t>
            </a:r>
            <a:r>
              <a:rPr lang="es-ES" sz="3200" b="1" i="0" kern="1200" dirty="0">
                <a:solidFill>
                  <a:schemeClr val="tx1"/>
                </a:solidFill>
                <a:effectLst/>
                <a:latin typeface="Myriad Pro Semibold" panose="020B0503030403020204" pitchFamily="34" charset="0"/>
                <a:ea typeface="+mn-ea"/>
                <a:cs typeface="+mn-cs"/>
              </a:rPr>
              <a:t> </a:t>
            </a:r>
            <a:r>
              <a:rPr lang="es-ES" sz="3200" b="1" i="0" kern="1200" dirty="0" err="1">
                <a:solidFill>
                  <a:schemeClr val="tx1"/>
                </a:solidFill>
                <a:effectLst/>
                <a:latin typeface="Myriad Pro Semibold" panose="020B0503030403020204" pitchFamily="34" charset="0"/>
                <a:ea typeface="+mn-ea"/>
                <a:cs typeface="+mn-cs"/>
              </a:rPr>
              <a:t>Unico</a:t>
            </a:r>
            <a:r>
              <a:rPr lang="es-ES" sz="3200" b="1" i="0" kern="1200" dirty="0">
                <a:solidFill>
                  <a:schemeClr val="tx1"/>
                </a:solidFill>
                <a:effectLst/>
                <a:latin typeface="Myriad Pro Semibold" panose="020B0503030403020204" pitchFamily="34" charset="0"/>
                <a:ea typeface="+mn-ea"/>
                <a:cs typeface="+mn-cs"/>
              </a:rPr>
              <a:t> </a:t>
            </a:r>
            <a:r>
              <a:rPr lang="es-ES" sz="3200" b="1" i="0" kern="1200" dirty="0" err="1">
                <a:solidFill>
                  <a:schemeClr val="tx1"/>
                </a:solidFill>
                <a:effectLst/>
                <a:latin typeface="Myriad Pro Semibold" panose="020B0503030403020204" pitchFamily="34" charset="0"/>
                <a:ea typeface="+mn-ea"/>
                <a:cs typeface="+mn-cs"/>
              </a:rPr>
              <a:t>Sposi-Giganti</a:t>
            </a:r>
            <a:endParaRPr lang="es-ES" sz="3200" b="1" i="0" kern="1200" dirty="0">
              <a:solidFill>
                <a:schemeClr val="tx1"/>
              </a:solidFill>
              <a:effectLst/>
              <a:latin typeface="Myriad Pro Semibold" panose="020B0503030403020204" pitchFamily="34" charset="0"/>
              <a:ea typeface="+mn-ea"/>
              <a:cs typeface="+mn-cs"/>
            </a:endParaRPr>
          </a:p>
        </p:txBody>
      </p:sp>
      <p:sp>
        <p:nvSpPr>
          <p:cNvPr id="2" name="TextBox 1">
            <a:extLst>
              <a:ext uri="{FF2B5EF4-FFF2-40B4-BE49-F238E27FC236}">
                <a16:creationId xmlns:a16="http://schemas.microsoft.com/office/drawing/2014/main" id="{BE2ADD91-E552-0A41-AEC3-1935E5E56AFE}"/>
              </a:ext>
            </a:extLst>
          </p:cNvPr>
          <p:cNvSpPr txBox="1"/>
          <p:nvPr userDrawn="1"/>
        </p:nvSpPr>
        <p:spPr>
          <a:xfrm>
            <a:off x="838200" y="400759"/>
            <a:ext cx="1100769" cy="1107996"/>
          </a:xfrm>
          <a:prstGeom prst="rect">
            <a:avLst/>
          </a:prstGeom>
          <a:noFill/>
        </p:spPr>
        <p:txBody>
          <a:bodyPr wrap="square" rtlCol="0">
            <a:spAutoFit/>
          </a:bodyPr>
          <a:lstStyle/>
          <a:p>
            <a:r>
              <a:rPr lang="es-ES" sz="6600" b="0" i="0" dirty="0">
                <a:latin typeface="Myriad Pro Condensed" panose="020B0506030403020204" pitchFamily="34" charset="0"/>
              </a:rPr>
              <a:t>07</a:t>
            </a:r>
          </a:p>
        </p:txBody>
      </p:sp>
    </p:spTree>
    <p:extLst>
      <p:ext uri="{BB962C8B-B14F-4D97-AF65-F5344CB8AC3E}">
        <p14:creationId xmlns:p14="http://schemas.microsoft.com/office/powerpoint/2010/main" val="1473236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on ci siam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FC0DFC-D46F-7448-8508-1A3477443238}"/>
              </a:ext>
            </a:extLst>
          </p:cNvPr>
          <p:cNvSpPr>
            <a:spLocks noGrp="1"/>
          </p:cNvSpPr>
          <p:nvPr>
            <p:ph type="dt" sz="half" idx="10"/>
          </p:nvPr>
        </p:nvSpPr>
        <p:spPr>
          <a:xfrm>
            <a:off x="838200" y="6356350"/>
            <a:ext cx="3841044" cy="365125"/>
          </a:xfrm>
        </p:spPr>
        <p:txBody>
          <a:bodyPr/>
          <a:lstStyle>
            <a:lvl1pPr>
              <a:defRPr lang="es-ES" b="0" i="0" smtClean="0">
                <a:solidFill>
                  <a:schemeClr val="tx1"/>
                </a:solidFill>
                <a:latin typeface="Myriad Pro" panose="020B0503030403020204" pitchFamily="34" charset="0"/>
              </a:defRPr>
            </a:lvl1pPr>
          </a:lstStyle>
          <a:p>
            <a:r>
              <a:rPr lang="es-ES_tradnl"/>
              <a:t>RIPARTE 2020 – Progetti per il nostro futuro</a:t>
            </a:r>
            <a:endParaRPr lang="es-ES_tradnl" dirty="0"/>
          </a:p>
        </p:txBody>
      </p:sp>
      <p:sp>
        <p:nvSpPr>
          <p:cNvPr id="6" name="Slide Number Placeholder 5">
            <a:extLst>
              <a:ext uri="{FF2B5EF4-FFF2-40B4-BE49-F238E27FC236}">
                <a16:creationId xmlns:a16="http://schemas.microsoft.com/office/drawing/2014/main" id="{30334A75-8C46-DB48-98DE-63BC3E07893C}"/>
              </a:ext>
            </a:extLst>
          </p:cNvPr>
          <p:cNvSpPr>
            <a:spLocks noGrp="1"/>
          </p:cNvSpPr>
          <p:nvPr>
            <p:ph type="sldNum" sz="quarter" idx="12"/>
          </p:nvPr>
        </p:nvSpPr>
        <p:spPr/>
        <p:txBody>
          <a:bodyPr/>
          <a:lstStyle>
            <a:lvl1pPr>
              <a:defRPr>
                <a:solidFill>
                  <a:schemeClr val="tx1"/>
                </a:solidFill>
              </a:defRPr>
            </a:lvl1pPr>
          </a:lstStyle>
          <a:p>
            <a:fld id="{AFC8FBC5-C9A5-5D41-8FA4-9B91FE500D8E}" type="slidenum">
              <a:rPr lang="es-ES" smtClean="0"/>
              <a:pPr/>
              <a:t>‹N›</a:t>
            </a:fld>
            <a:endParaRPr lang="es-ES" dirty="0"/>
          </a:p>
        </p:txBody>
      </p:sp>
      <p:sp>
        <p:nvSpPr>
          <p:cNvPr id="7" name="Rectangle 6">
            <a:extLst>
              <a:ext uri="{FF2B5EF4-FFF2-40B4-BE49-F238E27FC236}">
                <a16:creationId xmlns:a16="http://schemas.microsoft.com/office/drawing/2014/main" id="{1DA9FB9D-5DD6-3043-ADD9-AB08E5E9DF30}"/>
              </a:ext>
            </a:extLst>
          </p:cNvPr>
          <p:cNvSpPr/>
          <p:nvPr userDrawn="1"/>
        </p:nvSpPr>
        <p:spPr>
          <a:xfrm>
            <a:off x="0" y="0"/>
            <a:ext cx="3841043" cy="6118578"/>
          </a:xfrm>
          <a:prstGeom prst="rect">
            <a:avLst/>
          </a:prstGeom>
          <a:solidFill>
            <a:srgbClr val="CC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DE5BD52A-75F1-0642-AF9A-2EEF3C2B06F0}"/>
              </a:ext>
            </a:extLst>
          </p:cNvPr>
          <p:cNvSpPr/>
          <p:nvPr userDrawn="1"/>
        </p:nvSpPr>
        <p:spPr>
          <a:xfrm>
            <a:off x="4306712"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B5E913A3-B4C9-CA4C-92DC-66A6CAAE88DD}"/>
              </a:ext>
            </a:extLst>
          </p:cNvPr>
          <p:cNvSpPr/>
          <p:nvPr userDrawn="1"/>
        </p:nvSpPr>
        <p:spPr>
          <a:xfrm>
            <a:off x="809977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1" name="Straight Connector 10">
            <a:extLst>
              <a:ext uri="{FF2B5EF4-FFF2-40B4-BE49-F238E27FC236}">
                <a16:creationId xmlns:a16="http://schemas.microsoft.com/office/drawing/2014/main" id="{1AA80A33-00D5-8743-9AB7-50D1BC088E85}"/>
              </a:ext>
            </a:extLst>
          </p:cNvPr>
          <p:cNvCxnSpPr>
            <a:cxnSpLocks/>
          </p:cNvCxnSpPr>
          <p:nvPr userDrawn="1"/>
        </p:nvCxnSpPr>
        <p:spPr>
          <a:xfrm>
            <a:off x="895739" y="959720"/>
            <a:ext cx="104564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B5757E8-623B-0C44-A88A-8CE5F26DF7AA}"/>
              </a:ext>
            </a:extLst>
          </p:cNvPr>
          <p:cNvSpPr txBox="1"/>
          <p:nvPr userDrawn="1"/>
        </p:nvSpPr>
        <p:spPr>
          <a:xfrm>
            <a:off x="838200" y="390333"/>
            <a:ext cx="3584222" cy="569387"/>
          </a:xfrm>
          <a:prstGeom prst="rect">
            <a:avLst/>
          </a:prstGeom>
          <a:noFill/>
        </p:spPr>
        <p:txBody>
          <a:bodyPr wrap="square" rtlCol="0">
            <a:spAutoFit/>
          </a:bodyPr>
          <a:lstStyle/>
          <a:p>
            <a:pPr lvl="0">
              <a:lnSpc>
                <a:spcPct val="100000"/>
              </a:lnSpc>
            </a:pPr>
            <a:r>
              <a:rPr lang="es-ES" sz="3100" b="1" i="0" dirty="0" err="1">
                <a:latin typeface="Myriad Pro Semibold" panose="020B0503030403020204" pitchFamily="34" charset="0"/>
              </a:rPr>
              <a:t>Comunicazione</a:t>
            </a:r>
            <a:endParaRPr lang="es-ES" sz="3100" b="1" i="0" dirty="0">
              <a:latin typeface="Myriad Pro Semibold" panose="020B0503030403020204" pitchFamily="34" charset="0"/>
            </a:endParaRPr>
          </a:p>
        </p:txBody>
      </p:sp>
    </p:spTree>
    <p:extLst>
      <p:ext uri="{BB962C8B-B14F-4D97-AF65-F5344CB8AC3E}">
        <p14:creationId xmlns:p14="http://schemas.microsoft.com/office/powerpoint/2010/main" val="4090445885"/>
      </p:ext>
    </p:extLst>
  </p:cSld>
  <p:clrMapOvr>
    <a:masterClrMapping/>
  </p:clrMapOvr>
  <p:extLst>
    <p:ext uri="{DCECCB84-F9BA-43D5-87BE-67443E8EF086}">
      <p15:sldGuideLst xmlns:p15="http://schemas.microsoft.com/office/powerpoint/2012/main">
        <p15:guide id="1" pos="715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03 b">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FC0DFC-D46F-7448-8508-1A3477443238}"/>
              </a:ext>
            </a:extLst>
          </p:cNvPr>
          <p:cNvSpPr>
            <a:spLocks noGrp="1"/>
          </p:cNvSpPr>
          <p:nvPr>
            <p:ph type="dt" sz="half" idx="10"/>
          </p:nvPr>
        </p:nvSpPr>
        <p:spPr>
          <a:xfrm>
            <a:off x="838200" y="6356350"/>
            <a:ext cx="3841044" cy="365125"/>
          </a:xfrm>
        </p:spPr>
        <p:txBody>
          <a:bodyPr/>
          <a:lstStyle>
            <a:lvl1pPr>
              <a:defRPr lang="es-ES" b="0" i="0" smtClean="0">
                <a:solidFill>
                  <a:schemeClr val="tx1"/>
                </a:solidFill>
                <a:latin typeface="Myriad Pro" panose="020B0503030403020204" pitchFamily="34" charset="0"/>
              </a:defRPr>
            </a:lvl1pPr>
          </a:lstStyle>
          <a:p>
            <a:r>
              <a:rPr lang="es-ES_tradnl"/>
              <a:t>RIPARTE 2020 – Progetti per il nostro futuro</a:t>
            </a:r>
            <a:endParaRPr lang="es-ES_tradnl" dirty="0"/>
          </a:p>
        </p:txBody>
      </p:sp>
      <p:sp>
        <p:nvSpPr>
          <p:cNvPr id="6" name="Slide Number Placeholder 5">
            <a:extLst>
              <a:ext uri="{FF2B5EF4-FFF2-40B4-BE49-F238E27FC236}">
                <a16:creationId xmlns:a16="http://schemas.microsoft.com/office/drawing/2014/main" id="{30334A75-8C46-DB48-98DE-63BC3E07893C}"/>
              </a:ext>
            </a:extLst>
          </p:cNvPr>
          <p:cNvSpPr>
            <a:spLocks noGrp="1"/>
          </p:cNvSpPr>
          <p:nvPr>
            <p:ph type="sldNum" sz="quarter" idx="12"/>
          </p:nvPr>
        </p:nvSpPr>
        <p:spPr/>
        <p:txBody>
          <a:bodyPr/>
          <a:lstStyle>
            <a:lvl1pPr>
              <a:defRPr>
                <a:solidFill>
                  <a:schemeClr val="tx1"/>
                </a:solidFill>
              </a:defRPr>
            </a:lvl1pPr>
          </a:lstStyle>
          <a:p>
            <a:fld id="{AFC8FBC5-C9A5-5D41-8FA4-9B91FE500D8E}" type="slidenum">
              <a:rPr lang="es-ES" smtClean="0"/>
              <a:pPr/>
              <a:t>‹N›</a:t>
            </a:fld>
            <a:endParaRPr lang="es-ES" dirty="0"/>
          </a:p>
        </p:txBody>
      </p:sp>
      <p:sp>
        <p:nvSpPr>
          <p:cNvPr id="7" name="Rectangle 6">
            <a:extLst>
              <a:ext uri="{FF2B5EF4-FFF2-40B4-BE49-F238E27FC236}">
                <a16:creationId xmlns:a16="http://schemas.microsoft.com/office/drawing/2014/main" id="{1DA9FB9D-5DD6-3043-ADD9-AB08E5E9DF30}"/>
              </a:ext>
            </a:extLst>
          </p:cNvPr>
          <p:cNvSpPr/>
          <p:nvPr userDrawn="1"/>
        </p:nvSpPr>
        <p:spPr>
          <a:xfrm>
            <a:off x="0" y="0"/>
            <a:ext cx="11353799" cy="1069440"/>
          </a:xfrm>
          <a:prstGeom prst="rect">
            <a:avLst/>
          </a:prstGeom>
          <a:solidFill>
            <a:srgbClr val="CC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DE5BD52A-75F1-0642-AF9A-2EEF3C2B06F0}"/>
              </a:ext>
            </a:extLst>
          </p:cNvPr>
          <p:cNvSpPr/>
          <p:nvPr userDrawn="1"/>
        </p:nvSpPr>
        <p:spPr>
          <a:xfrm>
            <a:off x="430388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B5E913A3-B4C9-CA4C-92DC-66A6CAAE88DD}"/>
              </a:ext>
            </a:extLst>
          </p:cNvPr>
          <p:cNvSpPr/>
          <p:nvPr userDrawn="1"/>
        </p:nvSpPr>
        <p:spPr>
          <a:xfrm>
            <a:off x="809977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extBox 9">
            <a:extLst>
              <a:ext uri="{FF2B5EF4-FFF2-40B4-BE49-F238E27FC236}">
                <a16:creationId xmlns:a16="http://schemas.microsoft.com/office/drawing/2014/main" id="{4388B06F-DA1D-5C4F-B599-63CA18DB8973}"/>
              </a:ext>
            </a:extLst>
          </p:cNvPr>
          <p:cNvSpPr txBox="1"/>
          <p:nvPr userDrawn="1"/>
        </p:nvSpPr>
        <p:spPr>
          <a:xfrm>
            <a:off x="838201" y="335665"/>
            <a:ext cx="7836740" cy="584775"/>
          </a:xfrm>
          <a:prstGeom prst="rect">
            <a:avLst/>
          </a:prstGeom>
          <a:noFill/>
        </p:spPr>
        <p:txBody>
          <a:bodyPr wrap="square" rtlCol="0">
            <a:spAutoFit/>
          </a:bodyPr>
          <a:lstStyle/>
          <a:p>
            <a:r>
              <a:rPr lang="es-ES" sz="3200" b="1" i="0" kern="1200" dirty="0">
                <a:solidFill>
                  <a:schemeClr val="tx1"/>
                </a:solidFill>
                <a:effectLst/>
                <a:latin typeface="Myriad Pro Semibold" panose="020B0503030403020204" pitchFamily="34" charset="0"/>
                <a:ea typeface="+mn-ea"/>
                <a:cs typeface="+mn-cs"/>
              </a:rPr>
              <a:t>Come </a:t>
            </a:r>
            <a:r>
              <a:rPr lang="es-ES" sz="3200" b="1" i="0" kern="1200" dirty="0" err="1">
                <a:solidFill>
                  <a:schemeClr val="tx1"/>
                </a:solidFill>
                <a:effectLst/>
                <a:latin typeface="Myriad Pro Semibold" panose="020B0503030403020204" pitchFamily="34" charset="0"/>
                <a:ea typeface="+mn-ea"/>
                <a:cs typeface="+mn-cs"/>
              </a:rPr>
              <a:t>sostenere</a:t>
            </a:r>
            <a:r>
              <a:rPr lang="es-ES" sz="3200" b="1" i="0" kern="1200" dirty="0">
                <a:solidFill>
                  <a:schemeClr val="tx1"/>
                </a:solidFill>
                <a:effectLst/>
                <a:latin typeface="Myriad Pro Semibold" panose="020B0503030403020204" pitchFamily="34" charset="0"/>
                <a:ea typeface="+mn-ea"/>
                <a:cs typeface="+mn-cs"/>
              </a:rPr>
              <a:t> i </a:t>
            </a:r>
            <a:r>
              <a:rPr lang="es-ES" sz="3200" b="1" i="0" kern="1200" dirty="0" err="1">
                <a:solidFill>
                  <a:schemeClr val="tx1"/>
                </a:solidFill>
                <a:effectLst/>
                <a:latin typeface="Myriad Pro Semibold" panose="020B0503030403020204" pitchFamily="34" charset="0"/>
                <a:ea typeface="+mn-ea"/>
                <a:cs typeface="+mn-cs"/>
              </a:rPr>
              <a:t>progetti</a:t>
            </a:r>
            <a:endParaRPr lang="es-ES" sz="3200" b="1" i="0" kern="1200" dirty="0">
              <a:solidFill>
                <a:schemeClr val="tx1"/>
              </a:solidFill>
              <a:effectLst/>
              <a:latin typeface="Myriad Pro Semibold" panose="020B0503030403020204" pitchFamily="34" charset="0"/>
              <a:ea typeface="+mn-ea"/>
              <a:cs typeface="+mn-cs"/>
            </a:endParaRPr>
          </a:p>
        </p:txBody>
      </p:sp>
    </p:spTree>
    <p:extLst>
      <p:ext uri="{BB962C8B-B14F-4D97-AF65-F5344CB8AC3E}">
        <p14:creationId xmlns:p14="http://schemas.microsoft.com/office/powerpoint/2010/main" val="3448486115"/>
      </p:ext>
    </p:extLst>
  </p:cSld>
  <p:clrMapOvr>
    <a:masterClrMapping/>
  </p:clrMapOvr>
  <p:extLst>
    <p:ext uri="{DCECCB84-F9BA-43D5-87BE-67443E8EF086}">
      <p15:sldGuideLst xmlns:p15="http://schemas.microsoft.com/office/powerpoint/2012/main">
        <p15:guide id="1" pos="715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non ci siam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FC0DFC-D46F-7448-8508-1A3477443238}"/>
              </a:ext>
            </a:extLst>
          </p:cNvPr>
          <p:cNvSpPr>
            <a:spLocks noGrp="1"/>
          </p:cNvSpPr>
          <p:nvPr>
            <p:ph type="dt" sz="half" idx="10"/>
          </p:nvPr>
        </p:nvSpPr>
        <p:spPr>
          <a:xfrm>
            <a:off x="838200" y="6356350"/>
            <a:ext cx="3841044" cy="365125"/>
          </a:xfrm>
        </p:spPr>
        <p:txBody>
          <a:bodyPr/>
          <a:lstStyle>
            <a:lvl1pPr>
              <a:defRPr lang="es-ES" b="0" i="0" smtClean="0">
                <a:solidFill>
                  <a:schemeClr val="tx1"/>
                </a:solidFill>
                <a:latin typeface="Myriad Pro" panose="020B0503030403020204" pitchFamily="34" charset="0"/>
              </a:defRPr>
            </a:lvl1pPr>
          </a:lstStyle>
          <a:p>
            <a:r>
              <a:rPr lang="es-ES_tradnl"/>
              <a:t>RIPARTE 2020 – Progetti per il nostro futuro</a:t>
            </a:r>
            <a:endParaRPr lang="es-ES_tradnl" dirty="0"/>
          </a:p>
        </p:txBody>
      </p:sp>
      <p:sp>
        <p:nvSpPr>
          <p:cNvPr id="6" name="Slide Number Placeholder 5">
            <a:extLst>
              <a:ext uri="{FF2B5EF4-FFF2-40B4-BE49-F238E27FC236}">
                <a16:creationId xmlns:a16="http://schemas.microsoft.com/office/drawing/2014/main" id="{30334A75-8C46-DB48-98DE-63BC3E07893C}"/>
              </a:ext>
            </a:extLst>
          </p:cNvPr>
          <p:cNvSpPr>
            <a:spLocks noGrp="1"/>
          </p:cNvSpPr>
          <p:nvPr>
            <p:ph type="sldNum" sz="quarter" idx="12"/>
          </p:nvPr>
        </p:nvSpPr>
        <p:spPr/>
        <p:txBody>
          <a:bodyPr/>
          <a:lstStyle>
            <a:lvl1pPr>
              <a:defRPr>
                <a:solidFill>
                  <a:schemeClr val="tx1"/>
                </a:solidFill>
              </a:defRPr>
            </a:lvl1pPr>
          </a:lstStyle>
          <a:p>
            <a:fld id="{AFC8FBC5-C9A5-5D41-8FA4-9B91FE500D8E}" type="slidenum">
              <a:rPr lang="es-ES" smtClean="0"/>
              <a:pPr/>
              <a:t>‹N›</a:t>
            </a:fld>
            <a:endParaRPr lang="es-ES" dirty="0"/>
          </a:p>
        </p:txBody>
      </p:sp>
      <p:sp>
        <p:nvSpPr>
          <p:cNvPr id="8" name="Rectangle 7">
            <a:extLst>
              <a:ext uri="{FF2B5EF4-FFF2-40B4-BE49-F238E27FC236}">
                <a16:creationId xmlns:a16="http://schemas.microsoft.com/office/drawing/2014/main" id="{DE5BD52A-75F1-0642-AF9A-2EEF3C2B06F0}"/>
              </a:ext>
            </a:extLst>
          </p:cNvPr>
          <p:cNvSpPr/>
          <p:nvPr userDrawn="1"/>
        </p:nvSpPr>
        <p:spPr>
          <a:xfrm>
            <a:off x="4306712"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B5E913A3-B4C9-CA4C-92DC-66A6CAAE88DD}"/>
              </a:ext>
            </a:extLst>
          </p:cNvPr>
          <p:cNvSpPr/>
          <p:nvPr userDrawn="1"/>
        </p:nvSpPr>
        <p:spPr>
          <a:xfrm>
            <a:off x="809977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53798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7A625-84A8-9F44-9AFC-7F0610BA6FC9}"/>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E56607AD-A0A8-5E46-B47E-79D1291687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D4B439D9-4A52-E146-BD17-49314A47661F}"/>
              </a:ext>
            </a:extLst>
          </p:cNvPr>
          <p:cNvSpPr>
            <a:spLocks noGrp="1"/>
          </p:cNvSpPr>
          <p:nvPr>
            <p:ph type="dt" sz="half" idx="10"/>
          </p:nvPr>
        </p:nvSpPr>
        <p:spPr/>
        <p:txBody>
          <a:bodyPr/>
          <a:lstStyle/>
          <a:p>
            <a:r>
              <a:rPr lang="es-ES_tradnl"/>
              <a:t>RIPARTE 2020 – Progetti per il nostro futuro</a:t>
            </a:r>
            <a:endParaRPr lang="es-ES"/>
          </a:p>
        </p:txBody>
      </p:sp>
      <p:sp>
        <p:nvSpPr>
          <p:cNvPr id="5" name="Footer Placeholder 4">
            <a:extLst>
              <a:ext uri="{FF2B5EF4-FFF2-40B4-BE49-F238E27FC236}">
                <a16:creationId xmlns:a16="http://schemas.microsoft.com/office/drawing/2014/main" id="{A539926F-4EC1-AE4A-BF10-54F31A0B8F3D}"/>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6661A3ED-797F-B045-AC17-FA9D32C3949E}"/>
              </a:ext>
            </a:extLst>
          </p:cNvPr>
          <p:cNvSpPr>
            <a:spLocks noGrp="1"/>
          </p:cNvSpPr>
          <p:nvPr>
            <p:ph type="sldNum" sz="quarter" idx="12"/>
          </p:nvPr>
        </p:nvSpPr>
        <p:spPr/>
        <p:txBody>
          <a:bodyPr/>
          <a:lstStyle/>
          <a:p>
            <a:fld id="{AFC8FBC5-C9A5-5D41-8FA4-9B91FE500D8E}" type="slidenum">
              <a:rPr lang="es-ES" smtClean="0"/>
              <a:t>‹N›</a:t>
            </a:fld>
            <a:endParaRPr lang="es-ES"/>
          </a:p>
        </p:txBody>
      </p:sp>
    </p:spTree>
    <p:extLst>
      <p:ext uri="{BB962C8B-B14F-4D97-AF65-F5344CB8AC3E}">
        <p14:creationId xmlns:p14="http://schemas.microsoft.com/office/powerpoint/2010/main" val="1567780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3602-BABE-7848-BBED-BC280D8980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
          </a:p>
        </p:txBody>
      </p:sp>
      <p:sp>
        <p:nvSpPr>
          <p:cNvPr id="3" name="Text Placeholder 2">
            <a:extLst>
              <a:ext uri="{FF2B5EF4-FFF2-40B4-BE49-F238E27FC236}">
                <a16:creationId xmlns:a16="http://schemas.microsoft.com/office/drawing/2014/main" id="{07B851ED-B8D2-F84B-AD22-EBEE7C01A4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D5D4A9-5C65-7845-9F82-BE6984506F84}"/>
              </a:ext>
            </a:extLst>
          </p:cNvPr>
          <p:cNvSpPr>
            <a:spLocks noGrp="1"/>
          </p:cNvSpPr>
          <p:nvPr>
            <p:ph type="dt" sz="half" idx="10"/>
          </p:nvPr>
        </p:nvSpPr>
        <p:spPr/>
        <p:txBody>
          <a:bodyPr/>
          <a:lstStyle/>
          <a:p>
            <a:r>
              <a:rPr lang="es-ES_tradnl"/>
              <a:t>RIPARTE 2020 – Progetti per il nostro futuro</a:t>
            </a:r>
            <a:endParaRPr lang="es-ES"/>
          </a:p>
        </p:txBody>
      </p:sp>
      <p:sp>
        <p:nvSpPr>
          <p:cNvPr id="5" name="Footer Placeholder 4">
            <a:extLst>
              <a:ext uri="{FF2B5EF4-FFF2-40B4-BE49-F238E27FC236}">
                <a16:creationId xmlns:a16="http://schemas.microsoft.com/office/drawing/2014/main" id="{DF7DFFC3-DBFF-ED4D-B4D2-DF69F13B3194}"/>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159768DA-1A31-4840-91F5-2E1C86541F44}"/>
              </a:ext>
            </a:extLst>
          </p:cNvPr>
          <p:cNvSpPr>
            <a:spLocks noGrp="1"/>
          </p:cNvSpPr>
          <p:nvPr>
            <p:ph type="sldNum" sz="quarter" idx="12"/>
          </p:nvPr>
        </p:nvSpPr>
        <p:spPr/>
        <p:txBody>
          <a:bodyPr/>
          <a:lstStyle/>
          <a:p>
            <a:fld id="{AFC8FBC5-C9A5-5D41-8FA4-9B91FE500D8E}" type="slidenum">
              <a:rPr lang="es-ES" smtClean="0"/>
              <a:t>‹N›</a:t>
            </a:fld>
            <a:endParaRPr lang="es-ES"/>
          </a:p>
        </p:txBody>
      </p:sp>
    </p:spTree>
    <p:extLst>
      <p:ext uri="{BB962C8B-B14F-4D97-AF65-F5344CB8AC3E}">
        <p14:creationId xmlns:p14="http://schemas.microsoft.com/office/powerpoint/2010/main" val="950067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8A611-F9D1-AD4A-B349-3039217F61E8}"/>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B11B26CC-DEE2-BF40-9AAB-FAB8744B7E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a:extLst>
              <a:ext uri="{FF2B5EF4-FFF2-40B4-BE49-F238E27FC236}">
                <a16:creationId xmlns:a16="http://schemas.microsoft.com/office/drawing/2014/main" id="{59779F97-120D-6D4D-8E89-BA93615448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4">
            <a:extLst>
              <a:ext uri="{FF2B5EF4-FFF2-40B4-BE49-F238E27FC236}">
                <a16:creationId xmlns:a16="http://schemas.microsoft.com/office/drawing/2014/main" id="{E99662BA-E4C7-F64F-A736-D4A1E6ED3B9B}"/>
              </a:ext>
            </a:extLst>
          </p:cNvPr>
          <p:cNvSpPr>
            <a:spLocks noGrp="1"/>
          </p:cNvSpPr>
          <p:nvPr>
            <p:ph type="dt" sz="half" idx="10"/>
          </p:nvPr>
        </p:nvSpPr>
        <p:spPr/>
        <p:txBody>
          <a:bodyPr/>
          <a:lstStyle/>
          <a:p>
            <a:r>
              <a:rPr lang="es-ES_tradnl"/>
              <a:t>RIPARTE 2020 – Progetti per il nostro futuro</a:t>
            </a:r>
            <a:endParaRPr lang="es-ES"/>
          </a:p>
        </p:txBody>
      </p:sp>
      <p:sp>
        <p:nvSpPr>
          <p:cNvPr id="6" name="Footer Placeholder 5">
            <a:extLst>
              <a:ext uri="{FF2B5EF4-FFF2-40B4-BE49-F238E27FC236}">
                <a16:creationId xmlns:a16="http://schemas.microsoft.com/office/drawing/2014/main" id="{714E15F4-31D6-1F44-9062-73A0F809D357}"/>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2BD1E3B5-D71D-464B-A89B-6B7CDB8C9B79}"/>
              </a:ext>
            </a:extLst>
          </p:cNvPr>
          <p:cNvSpPr>
            <a:spLocks noGrp="1"/>
          </p:cNvSpPr>
          <p:nvPr>
            <p:ph type="sldNum" sz="quarter" idx="12"/>
          </p:nvPr>
        </p:nvSpPr>
        <p:spPr/>
        <p:txBody>
          <a:bodyPr/>
          <a:lstStyle/>
          <a:p>
            <a:fld id="{AFC8FBC5-C9A5-5D41-8FA4-9B91FE500D8E}" type="slidenum">
              <a:rPr lang="es-ES" smtClean="0"/>
              <a:t>‹N›</a:t>
            </a:fld>
            <a:endParaRPr lang="es-ES"/>
          </a:p>
        </p:txBody>
      </p:sp>
    </p:spTree>
    <p:extLst>
      <p:ext uri="{BB962C8B-B14F-4D97-AF65-F5344CB8AC3E}">
        <p14:creationId xmlns:p14="http://schemas.microsoft.com/office/powerpoint/2010/main" val="393156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vorare insiem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FC0DFC-D46F-7448-8508-1A3477443238}"/>
              </a:ext>
            </a:extLst>
          </p:cNvPr>
          <p:cNvSpPr>
            <a:spLocks noGrp="1"/>
          </p:cNvSpPr>
          <p:nvPr>
            <p:ph type="dt" sz="half" idx="10"/>
          </p:nvPr>
        </p:nvSpPr>
        <p:spPr>
          <a:xfrm>
            <a:off x="838200" y="6356350"/>
            <a:ext cx="3841044" cy="365125"/>
          </a:xfrm>
        </p:spPr>
        <p:txBody>
          <a:bodyPr/>
          <a:lstStyle>
            <a:lvl1pPr>
              <a:defRPr lang="es-ES" b="0" i="0" smtClean="0">
                <a:solidFill>
                  <a:schemeClr val="tx1"/>
                </a:solidFill>
                <a:latin typeface="Myriad Pro" panose="020B0503030403020204" pitchFamily="34" charset="0"/>
              </a:defRPr>
            </a:lvl1pPr>
          </a:lstStyle>
          <a:p>
            <a:r>
              <a:rPr lang="es-ES_tradnl"/>
              <a:t>RIPARTE 2020 – Progetti per il nostro futuro</a:t>
            </a:r>
            <a:endParaRPr lang="es-ES_tradnl" dirty="0"/>
          </a:p>
        </p:txBody>
      </p:sp>
      <p:sp>
        <p:nvSpPr>
          <p:cNvPr id="6" name="Slide Number Placeholder 5">
            <a:extLst>
              <a:ext uri="{FF2B5EF4-FFF2-40B4-BE49-F238E27FC236}">
                <a16:creationId xmlns:a16="http://schemas.microsoft.com/office/drawing/2014/main" id="{30334A75-8C46-DB48-98DE-63BC3E07893C}"/>
              </a:ext>
            </a:extLst>
          </p:cNvPr>
          <p:cNvSpPr>
            <a:spLocks noGrp="1"/>
          </p:cNvSpPr>
          <p:nvPr>
            <p:ph type="sldNum" sz="quarter" idx="12"/>
          </p:nvPr>
        </p:nvSpPr>
        <p:spPr/>
        <p:txBody>
          <a:bodyPr/>
          <a:lstStyle>
            <a:lvl1pPr>
              <a:defRPr>
                <a:solidFill>
                  <a:schemeClr val="tx1"/>
                </a:solidFill>
              </a:defRPr>
            </a:lvl1pPr>
          </a:lstStyle>
          <a:p>
            <a:fld id="{AFC8FBC5-C9A5-5D41-8FA4-9B91FE500D8E}" type="slidenum">
              <a:rPr lang="es-ES" smtClean="0"/>
              <a:pPr/>
              <a:t>‹N›</a:t>
            </a:fld>
            <a:endParaRPr lang="es-ES" dirty="0"/>
          </a:p>
        </p:txBody>
      </p:sp>
      <p:sp>
        <p:nvSpPr>
          <p:cNvPr id="7" name="Rectangle 6">
            <a:extLst>
              <a:ext uri="{FF2B5EF4-FFF2-40B4-BE49-F238E27FC236}">
                <a16:creationId xmlns:a16="http://schemas.microsoft.com/office/drawing/2014/main" id="{1DA9FB9D-5DD6-3043-ADD9-AB08E5E9DF30}"/>
              </a:ext>
            </a:extLst>
          </p:cNvPr>
          <p:cNvSpPr/>
          <p:nvPr userDrawn="1"/>
        </p:nvSpPr>
        <p:spPr>
          <a:xfrm>
            <a:off x="0" y="0"/>
            <a:ext cx="3841043" cy="6118578"/>
          </a:xfrm>
          <a:prstGeom prst="rect">
            <a:avLst/>
          </a:prstGeom>
          <a:solidFill>
            <a:srgbClr val="CC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DE5BD52A-75F1-0642-AF9A-2EEF3C2B06F0}"/>
              </a:ext>
            </a:extLst>
          </p:cNvPr>
          <p:cNvSpPr/>
          <p:nvPr userDrawn="1"/>
        </p:nvSpPr>
        <p:spPr>
          <a:xfrm>
            <a:off x="430388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B5E913A3-B4C9-CA4C-92DC-66A6CAAE88DD}"/>
              </a:ext>
            </a:extLst>
          </p:cNvPr>
          <p:cNvSpPr/>
          <p:nvPr userDrawn="1"/>
        </p:nvSpPr>
        <p:spPr>
          <a:xfrm>
            <a:off x="809977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1" name="Straight Connector 10">
            <a:extLst>
              <a:ext uri="{FF2B5EF4-FFF2-40B4-BE49-F238E27FC236}">
                <a16:creationId xmlns:a16="http://schemas.microsoft.com/office/drawing/2014/main" id="{1AA80A33-00D5-8743-9AB7-50D1BC088E85}"/>
              </a:ext>
            </a:extLst>
          </p:cNvPr>
          <p:cNvCxnSpPr>
            <a:cxnSpLocks/>
          </p:cNvCxnSpPr>
          <p:nvPr userDrawn="1"/>
        </p:nvCxnSpPr>
        <p:spPr>
          <a:xfrm>
            <a:off x="951722" y="1467551"/>
            <a:ext cx="104020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B5757E8-623B-0C44-A88A-8CE5F26DF7AA}"/>
              </a:ext>
            </a:extLst>
          </p:cNvPr>
          <p:cNvSpPr txBox="1"/>
          <p:nvPr userDrawn="1"/>
        </p:nvSpPr>
        <p:spPr>
          <a:xfrm>
            <a:off x="838200" y="400758"/>
            <a:ext cx="2856089" cy="1077218"/>
          </a:xfrm>
          <a:prstGeom prst="rect">
            <a:avLst/>
          </a:prstGeom>
          <a:noFill/>
        </p:spPr>
        <p:txBody>
          <a:bodyPr wrap="square" rtlCol="0">
            <a:spAutoFit/>
          </a:bodyPr>
          <a:lstStyle/>
          <a:p>
            <a:pPr lvl="0">
              <a:lnSpc>
                <a:spcPct val="100000"/>
              </a:lnSpc>
            </a:pPr>
            <a:r>
              <a:rPr lang="es-ES" sz="3200" b="1" i="0" dirty="0" err="1">
                <a:latin typeface="Myriad Pro Semibold" panose="020B0503030403020204" pitchFamily="34" charset="0"/>
              </a:rPr>
              <a:t>Lavorare</a:t>
            </a:r>
            <a:endParaRPr lang="es-ES" sz="3200" b="1" i="0" dirty="0">
              <a:latin typeface="Myriad Pro Semibold" panose="020B0503030403020204" pitchFamily="34" charset="0"/>
            </a:endParaRPr>
          </a:p>
          <a:p>
            <a:pPr lvl="0">
              <a:lnSpc>
                <a:spcPct val="100000"/>
              </a:lnSpc>
            </a:pPr>
            <a:r>
              <a:rPr lang="es-ES" sz="3200" b="1" i="0" dirty="0" err="1">
                <a:latin typeface="Myriad Pro Semibold" panose="020B0503030403020204" pitchFamily="34" charset="0"/>
              </a:rPr>
              <a:t>insieme</a:t>
            </a:r>
            <a:endParaRPr lang="es-ES" sz="3200" b="1" i="0" dirty="0">
              <a:latin typeface="Myriad Pro Semibold" panose="020B0503030403020204" pitchFamily="34" charset="0"/>
            </a:endParaRPr>
          </a:p>
        </p:txBody>
      </p:sp>
    </p:spTree>
    <p:extLst>
      <p:ext uri="{BB962C8B-B14F-4D97-AF65-F5344CB8AC3E}">
        <p14:creationId xmlns:p14="http://schemas.microsoft.com/office/powerpoint/2010/main" val="2237277783"/>
      </p:ext>
    </p:extLst>
  </p:cSld>
  <p:clrMapOvr>
    <a:masterClrMapping/>
  </p:clrMapOvr>
  <p:extLst>
    <p:ext uri="{DCECCB84-F9BA-43D5-87BE-67443E8EF086}">
      <p15:sldGuideLst xmlns:p15="http://schemas.microsoft.com/office/powerpoint/2012/main">
        <p15:guide id="1" pos="715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2050-F299-C441-8007-6E766BD75F84}"/>
              </a:ext>
            </a:extLst>
          </p:cNvPr>
          <p:cNvSpPr>
            <a:spLocks noGrp="1"/>
          </p:cNvSpPr>
          <p:nvPr>
            <p:ph type="title"/>
          </p:nvPr>
        </p:nvSpPr>
        <p:spPr>
          <a:xfrm>
            <a:off x="839788" y="365125"/>
            <a:ext cx="10515600" cy="1325563"/>
          </a:xfrm>
        </p:spPr>
        <p:txBody>
          <a:bodyPr/>
          <a:lstStyle/>
          <a:p>
            <a:r>
              <a:rPr lang="en-US"/>
              <a:t>Click to edit Master title style</a:t>
            </a:r>
            <a:endParaRPr lang="es-ES"/>
          </a:p>
        </p:txBody>
      </p:sp>
      <p:sp>
        <p:nvSpPr>
          <p:cNvPr id="3" name="Text Placeholder 2">
            <a:extLst>
              <a:ext uri="{FF2B5EF4-FFF2-40B4-BE49-F238E27FC236}">
                <a16:creationId xmlns:a16="http://schemas.microsoft.com/office/drawing/2014/main" id="{AE938219-4C70-5B47-A578-1FE19BE54C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41C37C-849E-464D-8601-168A60A45A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a:extLst>
              <a:ext uri="{FF2B5EF4-FFF2-40B4-BE49-F238E27FC236}">
                <a16:creationId xmlns:a16="http://schemas.microsoft.com/office/drawing/2014/main" id="{679BF9B0-C592-4E41-9A21-2D47946C57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013F16-92F8-DA4D-8057-C2EF1C9547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6">
            <a:extLst>
              <a:ext uri="{FF2B5EF4-FFF2-40B4-BE49-F238E27FC236}">
                <a16:creationId xmlns:a16="http://schemas.microsoft.com/office/drawing/2014/main" id="{FC6D6811-474F-0745-88CB-E343779BA524}"/>
              </a:ext>
            </a:extLst>
          </p:cNvPr>
          <p:cNvSpPr>
            <a:spLocks noGrp="1"/>
          </p:cNvSpPr>
          <p:nvPr>
            <p:ph type="dt" sz="half" idx="10"/>
          </p:nvPr>
        </p:nvSpPr>
        <p:spPr/>
        <p:txBody>
          <a:bodyPr/>
          <a:lstStyle/>
          <a:p>
            <a:r>
              <a:rPr lang="es-ES_tradnl"/>
              <a:t>RIPARTE 2020 – Progetti per il nostro futuro</a:t>
            </a:r>
            <a:endParaRPr lang="es-ES"/>
          </a:p>
        </p:txBody>
      </p:sp>
      <p:sp>
        <p:nvSpPr>
          <p:cNvPr id="8" name="Footer Placeholder 7">
            <a:extLst>
              <a:ext uri="{FF2B5EF4-FFF2-40B4-BE49-F238E27FC236}">
                <a16:creationId xmlns:a16="http://schemas.microsoft.com/office/drawing/2014/main" id="{52982A7A-38FE-8647-AC9C-9CA08F43350E}"/>
              </a:ext>
            </a:extLst>
          </p:cNvPr>
          <p:cNvSpPr>
            <a:spLocks noGrp="1"/>
          </p:cNvSpPr>
          <p:nvPr>
            <p:ph type="ftr" sz="quarter" idx="11"/>
          </p:nvPr>
        </p:nvSpPr>
        <p:spPr/>
        <p:txBody>
          <a:bodyPr/>
          <a:lstStyle/>
          <a:p>
            <a:endParaRPr lang="es-ES"/>
          </a:p>
        </p:txBody>
      </p:sp>
      <p:sp>
        <p:nvSpPr>
          <p:cNvPr id="9" name="Slide Number Placeholder 8">
            <a:extLst>
              <a:ext uri="{FF2B5EF4-FFF2-40B4-BE49-F238E27FC236}">
                <a16:creationId xmlns:a16="http://schemas.microsoft.com/office/drawing/2014/main" id="{D118663A-7D45-A748-B5BC-9B48C95F2342}"/>
              </a:ext>
            </a:extLst>
          </p:cNvPr>
          <p:cNvSpPr>
            <a:spLocks noGrp="1"/>
          </p:cNvSpPr>
          <p:nvPr>
            <p:ph type="sldNum" sz="quarter" idx="12"/>
          </p:nvPr>
        </p:nvSpPr>
        <p:spPr/>
        <p:txBody>
          <a:bodyPr/>
          <a:lstStyle/>
          <a:p>
            <a:fld id="{AFC8FBC5-C9A5-5D41-8FA4-9B91FE500D8E}" type="slidenum">
              <a:rPr lang="es-ES" smtClean="0"/>
              <a:t>‹N›</a:t>
            </a:fld>
            <a:endParaRPr lang="es-ES"/>
          </a:p>
        </p:txBody>
      </p:sp>
    </p:spTree>
    <p:extLst>
      <p:ext uri="{BB962C8B-B14F-4D97-AF65-F5344CB8AC3E}">
        <p14:creationId xmlns:p14="http://schemas.microsoft.com/office/powerpoint/2010/main" val="884605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34B62-E985-1940-8583-D81A8D35A2E6}"/>
              </a:ext>
            </a:extLst>
          </p:cNvPr>
          <p:cNvSpPr>
            <a:spLocks noGrp="1"/>
          </p:cNvSpPr>
          <p:nvPr>
            <p:ph type="title"/>
          </p:nvPr>
        </p:nvSpPr>
        <p:spPr/>
        <p:txBody>
          <a:bodyPr/>
          <a:lstStyle/>
          <a:p>
            <a:r>
              <a:rPr lang="en-US"/>
              <a:t>Click to edit Master title style</a:t>
            </a:r>
            <a:endParaRPr lang="es-ES"/>
          </a:p>
        </p:txBody>
      </p:sp>
      <p:sp>
        <p:nvSpPr>
          <p:cNvPr id="3" name="Date Placeholder 2">
            <a:extLst>
              <a:ext uri="{FF2B5EF4-FFF2-40B4-BE49-F238E27FC236}">
                <a16:creationId xmlns:a16="http://schemas.microsoft.com/office/drawing/2014/main" id="{92F768B9-8CD3-E740-B48A-DA16B4C99481}"/>
              </a:ext>
            </a:extLst>
          </p:cNvPr>
          <p:cNvSpPr>
            <a:spLocks noGrp="1"/>
          </p:cNvSpPr>
          <p:nvPr>
            <p:ph type="dt" sz="half" idx="10"/>
          </p:nvPr>
        </p:nvSpPr>
        <p:spPr/>
        <p:txBody>
          <a:bodyPr/>
          <a:lstStyle/>
          <a:p>
            <a:r>
              <a:rPr lang="es-ES_tradnl"/>
              <a:t>RIPARTE 2020 – Progetti per il nostro futuro</a:t>
            </a:r>
            <a:endParaRPr lang="es-ES"/>
          </a:p>
        </p:txBody>
      </p:sp>
      <p:sp>
        <p:nvSpPr>
          <p:cNvPr id="4" name="Footer Placeholder 3">
            <a:extLst>
              <a:ext uri="{FF2B5EF4-FFF2-40B4-BE49-F238E27FC236}">
                <a16:creationId xmlns:a16="http://schemas.microsoft.com/office/drawing/2014/main" id="{9B239B47-76C4-B346-8EFB-0C332C49D78E}"/>
              </a:ext>
            </a:extLst>
          </p:cNvPr>
          <p:cNvSpPr>
            <a:spLocks noGrp="1"/>
          </p:cNvSpPr>
          <p:nvPr>
            <p:ph type="ftr" sz="quarter" idx="11"/>
          </p:nvPr>
        </p:nvSpPr>
        <p:spPr/>
        <p:txBody>
          <a:bodyPr/>
          <a:lstStyle/>
          <a:p>
            <a:endParaRPr lang="es-ES"/>
          </a:p>
        </p:txBody>
      </p:sp>
      <p:sp>
        <p:nvSpPr>
          <p:cNvPr id="5" name="Slide Number Placeholder 4">
            <a:extLst>
              <a:ext uri="{FF2B5EF4-FFF2-40B4-BE49-F238E27FC236}">
                <a16:creationId xmlns:a16="http://schemas.microsoft.com/office/drawing/2014/main" id="{D985EDD2-78DE-2240-A7B0-BD49D84FDC9E}"/>
              </a:ext>
            </a:extLst>
          </p:cNvPr>
          <p:cNvSpPr>
            <a:spLocks noGrp="1"/>
          </p:cNvSpPr>
          <p:nvPr>
            <p:ph type="sldNum" sz="quarter" idx="12"/>
          </p:nvPr>
        </p:nvSpPr>
        <p:spPr/>
        <p:txBody>
          <a:bodyPr/>
          <a:lstStyle/>
          <a:p>
            <a:fld id="{AFC8FBC5-C9A5-5D41-8FA4-9B91FE500D8E}" type="slidenum">
              <a:rPr lang="es-ES" smtClean="0"/>
              <a:t>‹N›</a:t>
            </a:fld>
            <a:endParaRPr lang="es-ES"/>
          </a:p>
        </p:txBody>
      </p:sp>
    </p:spTree>
    <p:extLst>
      <p:ext uri="{BB962C8B-B14F-4D97-AF65-F5344CB8AC3E}">
        <p14:creationId xmlns:p14="http://schemas.microsoft.com/office/powerpoint/2010/main" val="2509868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D07E5A-E293-C444-933C-563718713667}"/>
              </a:ext>
            </a:extLst>
          </p:cNvPr>
          <p:cNvSpPr>
            <a:spLocks noGrp="1"/>
          </p:cNvSpPr>
          <p:nvPr>
            <p:ph type="dt" sz="half" idx="10"/>
          </p:nvPr>
        </p:nvSpPr>
        <p:spPr/>
        <p:txBody>
          <a:bodyPr/>
          <a:lstStyle/>
          <a:p>
            <a:r>
              <a:rPr lang="es-ES_tradnl"/>
              <a:t>RIPARTE 2020 – Progetti per il nostro futuro</a:t>
            </a:r>
            <a:endParaRPr lang="es-ES"/>
          </a:p>
        </p:txBody>
      </p:sp>
      <p:sp>
        <p:nvSpPr>
          <p:cNvPr id="3" name="Footer Placeholder 2">
            <a:extLst>
              <a:ext uri="{FF2B5EF4-FFF2-40B4-BE49-F238E27FC236}">
                <a16:creationId xmlns:a16="http://schemas.microsoft.com/office/drawing/2014/main" id="{386B8EC6-BD2D-E34F-85A5-18244DF28B57}"/>
              </a:ext>
            </a:extLst>
          </p:cNvPr>
          <p:cNvSpPr>
            <a:spLocks noGrp="1"/>
          </p:cNvSpPr>
          <p:nvPr>
            <p:ph type="ftr" sz="quarter" idx="11"/>
          </p:nvPr>
        </p:nvSpPr>
        <p:spPr/>
        <p:txBody>
          <a:bodyPr/>
          <a:lstStyle/>
          <a:p>
            <a:endParaRPr lang="es-ES"/>
          </a:p>
        </p:txBody>
      </p:sp>
      <p:sp>
        <p:nvSpPr>
          <p:cNvPr id="4" name="Slide Number Placeholder 3">
            <a:extLst>
              <a:ext uri="{FF2B5EF4-FFF2-40B4-BE49-F238E27FC236}">
                <a16:creationId xmlns:a16="http://schemas.microsoft.com/office/drawing/2014/main" id="{A7437845-4464-1E4A-B77A-3EBE0C096B0C}"/>
              </a:ext>
            </a:extLst>
          </p:cNvPr>
          <p:cNvSpPr>
            <a:spLocks noGrp="1"/>
          </p:cNvSpPr>
          <p:nvPr>
            <p:ph type="sldNum" sz="quarter" idx="12"/>
          </p:nvPr>
        </p:nvSpPr>
        <p:spPr/>
        <p:txBody>
          <a:bodyPr/>
          <a:lstStyle/>
          <a:p>
            <a:fld id="{AFC8FBC5-C9A5-5D41-8FA4-9B91FE500D8E}" type="slidenum">
              <a:rPr lang="es-ES" smtClean="0"/>
              <a:t>‹N›</a:t>
            </a:fld>
            <a:endParaRPr lang="es-ES"/>
          </a:p>
        </p:txBody>
      </p:sp>
    </p:spTree>
    <p:extLst>
      <p:ext uri="{BB962C8B-B14F-4D97-AF65-F5344CB8AC3E}">
        <p14:creationId xmlns:p14="http://schemas.microsoft.com/office/powerpoint/2010/main" val="27549308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99E2D-A271-B84A-B93D-784D78933A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Content Placeholder 2">
            <a:extLst>
              <a:ext uri="{FF2B5EF4-FFF2-40B4-BE49-F238E27FC236}">
                <a16:creationId xmlns:a16="http://schemas.microsoft.com/office/drawing/2014/main" id="{92FA804F-895D-AA4A-A765-0EA716A328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a:extLst>
              <a:ext uri="{FF2B5EF4-FFF2-40B4-BE49-F238E27FC236}">
                <a16:creationId xmlns:a16="http://schemas.microsoft.com/office/drawing/2014/main" id="{3AD2AFF9-D7EC-7046-B2C3-A42150BD3F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47019F-DF6B-9748-B72E-26C88EA02145}"/>
              </a:ext>
            </a:extLst>
          </p:cNvPr>
          <p:cNvSpPr>
            <a:spLocks noGrp="1"/>
          </p:cNvSpPr>
          <p:nvPr>
            <p:ph type="dt" sz="half" idx="10"/>
          </p:nvPr>
        </p:nvSpPr>
        <p:spPr/>
        <p:txBody>
          <a:bodyPr/>
          <a:lstStyle/>
          <a:p>
            <a:r>
              <a:rPr lang="es-ES_tradnl"/>
              <a:t>RIPARTE 2020 – Progetti per il nostro futuro</a:t>
            </a:r>
            <a:endParaRPr lang="es-ES"/>
          </a:p>
        </p:txBody>
      </p:sp>
      <p:sp>
        <p:nvSpPr>
          <p:cNvPr id="6" name="Footer Placeholder 5">
            <a:extLst>
              <a:ext uri="{FF2B5EF4-FFF2-40B4-BE49-F238E27FC236}">
                <a16:creationId xmlns:a16="http://schemas.microsoft.com/office/drawing/2014/main" id="{267DC1E5-63CB-0F40-847F-3DDCB1A324EA}"/>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613CD4FA-2963-0541-A840-BF6C0F05D1A1}"/>
              </a:ext>
            </a:extLst>
          </p:cNvPr>
          <p:cNvSpPr>
            <a:spLocks noGrp="1"/>
          </p:cNvSpPr>
          <p:nvPr>
            <p:ph type="sldNum" sz="quarter" idx="12"/>
          </p:nvPr>
        </p:nvSpPr>
        <p:spPr/>
        <p:txBody>
          <a:bodyPr/>
          <a:lstStyle/>
          <a:p>
            <a:fld id="{AFC8FBC5-C9A5-5D41-8FA4-9B91FE500D8E}" type="slidenum">
              <a:rPr lang="es-ES" smtClean="0"/>
              <a:t>‹N›</a:t>
            </a:fld>
            <a:endParaRPr lang="es-ES"/>
          </a:p>
        </p:txBody>
      </p:sp>
    </p:spTree>
    <p:extLst>
      <p:ext uri="{BB962C8B-B14F-4D97-AF65-F5344CB8AC3E}">
        <p14:creationId xmlns:p14="http://schemas.microsoft.com/office/powerpoint/2010/main" val="3171466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4CEAC-444F-3C43-9C3C-9BA173CEA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Picture Placeholder 2">
            <a:extLst>
              <a:ext uri="{FF2B5EF4-FFF2-40B4-BE49-F238E27FC236}">
                <a16:creationId xmlns:a16="http://schemas.microsoft.com/office/drawing/2014/main" id="{14276527-FCDF-1249-91B3-1F356428A4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a:extLst>
              <a:ext uri="{FF2B5EF4-FFF2-40B4-BE49-F238E27FC236}">
                <a16:creationId xmlns:a16="http://schemas.microsoft.com/office/drawing/2014/main" id="{3524BDAB-CBC4-A649-96B1-4FC5EAB2B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46E7F-3BA4-5648-B7A4-2EECF89F2A29}"/>
              </a:ext>
            </a:extLst>
          </p:cNvPr>
          <p:cNvSpPr>
            <a:spLocks noGrp="1"/>
          </p:cNvSpPr>
          <p:nvPr>
            <p:ph type="dt" sz="half" idx="10"/>
          </p:nvPr>
        </p:nvSpPr>
        <p:spPr/>
        <p:txBody>
          <a:bodyPr/>
          <a:lstStyle/>
          <a:p>
            <a:r>
              <a:rPr lang="es-ES_tradnl"/>
              <a:t>RIPARTE 2020 – Progetti per il nostro futuro</a:t>
            </a:r>
            <a:endParaRPr lang="es-ES"/>
          </a:p>
        </p:txBody>
      </p:sp>
      <p:sp>
        <p:nvSpPr>
          <p:cNvPr id="6" name="Footer Placeholder 5">
            <a:extLst>
              <a:ext uri="{FF2B5EF4-FFF2-40B4-BE49-F238E27FC236}">
                <a16:creationId xmlns:a16="http://schemas.microsoft.com/office/drawing/2014/main" id="{39A8632D-E7CD-8B47-B98D-C81DFC26FE82}"/>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209F2307-7008-7A47-807A-3FD52C7AD285}"/>
              </a:ext>
            </a:extLst>
          </p:cNvPr>
          <p:cNvSpPr>
            <a:spLocks noGrp="1"/>
          </p:cNvSpPr>
          <p:nvPr>
            <p:ph type="sldNum" sz="quarter" idx="12"/>
          </p:nvPr>
        </p:nvSpPr>
        <p:spPr/>
        <p:txBody>
          <a:bodyPr/>
          <a:lstStyle/>
          <a:p>
            <a:fld id="{AFC8FBC5-C9A5-5D41-8FA4-9B91FE500D8E}" type="slidenum">
              <a:rPr lang="es-ES" smtClean="0"/>
              <a:t>‹N›</a:t>
            </a:fld>
            <a:endParaRPr lang="es-ES"/>
          </a:p>
        </p:txBody>
      </p:sp>
    </p:spTree>
    <p:extLst>
      <p:ext uri="{BB962C8B-B14F-4D97-AF65-F5344CB8AC3E}">
        <p14:creationId xmlns:p14="http://schemas.microsoft.com/office/powerpoint/2010/main" val="3311084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96534-83E8-A147-9135-D5060A3D3262}"/>
              </a:ext>
            </a:extLst>
          </p:cNvPr>
          <p:cNvSpPr>
            <a:spLocks noGrp="1"/>
          </p:cNvSpPr>
          <p:nvPr>
            <p:ph type="title"/>
          </p:nvPr>
        </p:nvSpPr>
        <p:spPr/>
        <p:txBody>
          <a:bodyPr/>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5BF0D09C-8096-C243-AD4D-DB4475F11C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00A68786-4651-A241-BEA0-2A2A10952302}"/>
              </a:ext>
            </a:extLst>
          </p:cNvPr>
          <p:cNvSpPr>
            <a:spLocks noGrp="1"/>
          </p:cNvSpPr>
          <p:nvPr>
            <p:ph type="dt" sz="half" idx="10"/>
          </p:nvPr>
        </p:nvSpPr>
        <p:spPr/>
        <p:txBody>
          <a:bodyPr/>
          <a:lstStyle/>
          <a:p>
            <a:r>
              <a:rPr lang="es-ES_tradnl"/>
              <a:t>RIPARTE 2020 – Progetti per il nostro futuro</a:t>
            </a:r>
            <a:endParaRPr lang="es-ES"/>
          </a:p>
        </p:txBody>
      </p:sp>
      <p:sp>
        <p:nvSpPr>
          <p:cNvPr id="5" name="Footer Placeholder 4">
            <a:extLst>
              <a:ext uri="{FF2B5EF4-FFF2-40B4-BE49-F238E27FC236}">
                <a16:creationId xmlns:a16="http://schemas.microsoft.com/office/drawing/2014/main" id="{E688A2F6-7290-A14D-9318-144AC5709BAC}"/>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A7895366-20B2-2F4F-8031-6FDF40D339BA}"/>
              </a:ext>
            </a:extLst>
          </p:cNvPr>
          <p:cNvSpPr>
            <a:spLocks noGrp="1"/>
          </p:cNvSpPr>
          <p:nvPr>
            <p:ph type="sldNum" sz="quarter" idx="12"/>
          </p:nvPr>
        </p:nvSpPr>
        <p:spPr/>
        <p:txBody>
          <a:bodyPr/>
          <a:lstStyle/>
          <a:p>
            <a:fld id="{AFC8FBC5-C9A5-5D41-8FA4-9B91FE500D8E}" type="slidenum">
              <a:rPr lang="es-ES" smtClean="0"/>
              <a:t>‹N›</a:t>
            </a:fld>
            <a:endParaRPr lang="es-ES"/>
          </a:p>
        </p:txBody>
      </p:sp>
    </p:spTree>
    <p:extLst>
      <p:ext uri="{BB962C8B-B14F-4D97-AF65-F5344CB8AC3E}">
        <p14:creationId xmlns:p14="http://schemas.microsoft.com/office/powerpoint/2010/main" val="3741050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F5EA2A-E935-8F44-A385-7ED839AF42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2195700D-574B-0F4E-8EF8-F13FC9F287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A005E81C-CF4C-5649-A806-D1C2985AEEB4}"/>
              </a:ext>
            </a:extLst>
          </p:cNvPr>
          <p:cNvSpPr>
            <a:spLocks noGrp="1"/>
          </p:cNvSpPr>
          <p:nvPr>
            <p:ph type="dt" sz="half" idx="10"/>
          </p:nvPr>
        </p:nvSpPr>
        <p:spPr/>
        <p:txBody>
          <a:bodyPr/>
          <a:lstStyle/>
          <a:p>
            <a:r>
              <a:rPr lang="es-ES_tradnl"/>
              <a:t>RIPARTE 2020 – Progetti per il nostro futuro</a:t>
            </a:r>
            <a:endParaRPr lang="es-ES"/>
          </a:p>
        </p:txBody>
      </p:sp>
      <p:sp>
        <p:nvSpPr>
          <p:cNvPr id="5" name="Footer Placeholder 4">
            <a:extLst>
              <a:ext uri="{FF2B5EF4-FFF2-40B4-BE49-F238E27FC236}">
                <a16:creationId xmlns:a16="http://schemas.microsoft.com/office/drawing/2014/main" id="{608DC70A-054C-B647-897C-31190F98C2D0}"/>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558BF67E-2D6B-9642-AFB5-A44BECEB6E43}"/>
              </a:ext>
            </a:extLst>
          </p:cNvPr>
          <p:cNvSpPr>
            <a:spLocks noGrp="1"/>
          </p:cNvSpPr>
          <p:nvPr>
            <p:ph type="sldNum" sz="quarter" idx="12"/>
          </p:nvPr>
        </p:nvSpPr>
        <p:spPr/>
        <p:txBody>
          <a:bodyPr/>
          <a:lstStyle/>
          <a:p>
            <a:fld id="{AFC8FBC5-C9A5-5D41-8FA4-9B91FE500D8E}" type="slidenum">
              <a:rPr lang="es-ES" smtClean="0"/>
              <a:t>‹N›</a:t>
            </a:fld>
            <a:endParaRPr lang="es-ES"/>
          </a:p>
        </p:txBody>
      </p:sp>
    </p:spTree>
    <p:extLst>
      <p:ext uri="{BB962C8B-B14F-4D97-AF65-F5344CB8AC3E}">
        <p14:creationId xmlns:p14="http://schemas.microsoft.com/office/powerpoint/2010/main" val="648261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161978"/>
      </p:ext>
    </p:extLst>
  </p:cSld>
  <p:clrMapOvr>
    <a:masterClrMapping/>
  </p:clrMapOvr>
  <p:extLst>
    <p:ext uri="{DCECCB84-F9BA-43D5-87BE-67443E8EF086}">
      <p15:sldGuideLst xmlns:p15="http://schemas.microsoft.com/office/powerpoint/2012/main">
        <p15:guide id="1" pos="7355">
          <p15:clr>
            <a:srgbClr val="FBAE40"/>
          </p15:clr>
        </p15:guide>
        <p15:guide id="2" pos="325">
          <p15:clr>
            <a:srgbClr val="FBAE40"/>
          </p15:clr>
        </p15:guide>
        <p15:guide id="3" orient="horz" pos="346">
          <p15:clr>
            <a:srgbClr val="FBAE40"/>
          </p15:clr>
        </p15:guide>
        <p15:guide id="4" orient="horz" pos="3974">
          <p15:clr>
            <a:srgbClr val="FBAE40"/>
          </p15:clr>
        </p15:guide>
        <p15:guide id="5" orient="horz" pos="3748">
          <p15:clr>
            <a:srgbClr val="FBAE40"/>
          </p15:clr>
        </p15:guide>
        <p15:guide id="6" orient="horz" pos="686">
          <p15:clr>
            <a:srgbClr val="FBAE40"/>
          </p15:clr>
        </p15:guide>
        <p15:guide id="7" pos="597">
          <p15:clr>
            <a:srgbClr val="FBAE40"/>
          </p15:clr>
        </p15:guide>
        <p15:guide id="8" pos="7083">
          <p15:clr>
            <a:srgbClr val="FBAE40"/>
          </p15:clr>
        </p15:guide>
        <p15:guide id="9" orient="horz" pos="1026">
          <p15:clr>
            <a:srgbClr val="FBAE40"/>
          </p15:clr>
        </p15:guide>
        <p15:guide id="10" orient="horz" pos="2341">
          <p15:clr>
            <a:srgbClr val="FBAE40"/>
          </p15:clr>
        </p15:guide>
        <p15:guide id="11" orient="horz" pos="2432">
          <p15:clr>
            <a:srgbClr val="FBAE40"/>
          </p15:clr>
        </p15:guide>
        <p15:guide id="12" pos="2797">
          <p15:clr>
            <a:srgbClr val="FBAE40"/>
          </p15:clr>
        </p15:guide>
        <p15:guide id="13" pos="2706">
          <p15:clr>
            <a:srgbClr val="FBAE40"/>
          </p15:clr>
        </p15:guide>
        <p15:guide id="14" pos="4883">
          <p15:clr>
            <a:srgbClr val="FBAE40"/>
          </p15:clr>
        </p15:guide>
        <p15:guide id="15" pos="497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FC0DFC-D46F-7448-8508-1A3477443238}"/>
              </a:ext>
            </a:extLst>
          </p:cNvPr>
          <p:cNvSpPr>
            <a:spLocks noGrp="1"/>
          </p:cNvSpPr>
          <p:nvPr>
            <p:ph type="dt" sz="half" idx="10"/>
          </p:nvPr>
        </p:nvSpPr>
        <p:spPr>
          <a:xfrm>
            <a:off x="838200" y="6356350"/>
            <a:ext cx="3841044" cy="365125"/>
          </a:xfrm>
        </p:spPr>
        <p:txBody>
          <a:bodyPr/>
          <a:lstStyle>
            <a:lvl1pPr>
              <a:defRPr lang="es-ES" b="0" i="0" smtClean="0">
                <a:solidFill>
                  <a:schemeClr val="tx1"/>
                </a:solidFill>
                <a:latin typeface="Myriad Pro" panose="020B0503030403020204" pitchFamily="34" charset="0"/>
              </a:defRPr>
            </a:lvl1pPr>
          </a:lstStyle>
          <a:p>
            <a:r>
              <a:rPr lang="es-ES_tradnl"/>
              <a:t>RIPARTE 2020 – Progetti per il nostro futuro</a:t>
            </a:r>
            <a:endParaRPr lang="es-ES_tradnl" dirty="0"/>
          </a:p>
        </p:txBody>
      </p:sp>
      <p:sp>
        <p:nvSpPr>
          <p:cNvPr id="6" name="Slide Number Placeholder 5">
            <a:extLst>
              <a:ext uri="{FF2B5EF4-FFF2-40B4-BE49-F238E27FC236}">
                <a16:creationId xmlns:a16="http://schemas.microsoft.com/office/drawing/2014/main" id="{30334A75-8C46-DB48-98DE-63BC3E07893C}"/>
              </a:ext>
            </a:extLst>
          </p:cNvPr>
          <p:cNvSpPr>
            <a:spLocks noGrp="1"/>
          </p:cNvSpPr>
          <p:nvPr>
            <p:ph type="sldNum" sz="quarter" idx="12"/>
          </p:nvPr>
        </p:nvSpPr>
        <p:spPr/>
        <p:txBody>
          <a:bodyPr/>
          <a:lstStyle>
            <a:lvl1pPr>
              <a:defRPr>
                <a:solidFill>
                  <a:schemeClr val="tx1"/>
                </a:solidFill>
              </a:defRPr>
            </a:lvl1pPr>
          </a:lstStyle>
          <a:p>
            <a:fld id="{AFC8FBC5-C9A5-5D41-8FA4-9B91FE500D8E}" type="slidenum">
              <a:rPr lang="es-ES" smtClean="0"/>
              <a:pPr/>
              <a:t>‹N›</a:t>
            </a:fld>
            <a:endParaRPr lang="es-ES" dirty="0"/>
          </a:p>
        </p:txBody>
      </p:sp>
      <p:sp>
        <p:nvSpPr>
          <p:cNvPr id="7" name="Rectangle 6">
            <a:extLst>
              <a:ext uri="{FF2B5EF4-FFF2-40B4-BE49-F238E27FC236}">
                <a16:creationId xmlns:a16="http://schemas.microsoft.com/office/drawing/2014/main" id="{1DA9FB9D-5DD6-3043-ADD9-AB08E5E9DF30}"/>
              </a:ext>
            </a:extLst>
          </p:cNvPr>
          <p:cNvSpPr/>
          <p:nvPr userDrawn="1"/>
        </p:nvSpPr>
        <p:spPr>
          <a:xfrm>
            <a:off x="0" y="0"/>
            <a:ext cx="3841043" cy="6118578"/>
          </a:xfrm>
          <a:prstGeom prst="rect">
            <a:avLst/>
          </a:prstGeom>
          <a:solidFill>
            <a:srgbClr val="CC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DE5BD52A-75F1-0642-AF9A-2EEF3C2B06F0}"/>
              </a:ext>
            </a:extLst>
          </p:cNvPr>
          <p:cNvSpPr/>
          <p:nvPr userDrawn="1"/>
        </p:nvSpPr>
        <p:spPr>
          <a:xfrm>
            <a:off x="430388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B5E913A3-B4C9-CA4C-92DC-66A6CAAE88DD}"/>
              </a:ext>
            </a:extLst>
          </p:cNvPr>
          <p:cNvSpPr/>
          <p:nvPr userDrawn="1"/>
        </p:nvSpPr>
        <p:spPr>
          <a:xfrm>
            <a:off x="809977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1" name="Straight Connector 10">
            <a:extLst>
              <a:ext uri="{FF2B5EF4-FFF2-40B4-BE49-F238E27FC236}">
                <a16:creationId xmlns:a16="http://schemas.microsoft.com/office/drawing/2014/main" id="{1AA80A33-00D5-8743-9AB7-50D1BC088E85}"/>
              </a:ext>
            </a:extLst>
          </p:cNvPr>
          <p:cNvCxnSpPr>
            <a:cxnSpLocks/>
          </p:cNvCxnSpPr>
          <p:nvPr userDrawn="1"/>
        </p:nvCxnSpPr>
        <p:spPr>
          <a:xfrm>
            <a:off x="920620" y="1902980"/>
            <a:ext cx="104331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388B06F-DA1D-5C4F-B599-63CA18DB8973}"/>
              </a:ext>
            </a:extLst>
          </p:cNvPr>
          <p:cNvSpPr txBox="1"/>
          <p:nvPr userDrawn="1"/>
        </p:nvSpPr>
        <p:spPr>
          <a:xfrm>
            <a:off x="838200" y="400758"/>
            <a:ext cx="3234267" cy="1569660"/>
          </a:xfrm>
          <a:prstGeom prst="rect">
            <a:avLst/>
          </a:prstGeom>
          <a:noFill/>
        </p:spPr>
        <p:txBody>
          <a:bodyPr wrap="square" rtlCol="0">
            <a:spAutoFit/>
          </a:bodyPr>
          <a:lstStyle/>
          <a:p>
            <a:pPr lvl="0">
              <a:lnSpc>
                <a:spcPct val="100000"/>
              </a:lnSpc>
            </a:pPr>
            <a:r>
              <a:rPr lang="es-ES" sz="3200" b="1" dirty="0">
                <a:latin typeface="Myriad Pro Semibold" panose="020B0503030403020204" pitchFamily="34" charset="0"/>
              </a:rPr>
              <a:t>I </a:t>
            </a:r>
            <a:r>
              <a:rPr lang="es-ES" sz="3200" b="1" dirty="0" err="1">
                <a:latin typeface="Myriad Pro Semibold" panose="020B0503030403020204" pitchFamily="34" charset="0"/>
              </a:rPr>
              <a:t>progetti</a:t>
            </a:r>
            <a:r>
              <a:rPr lang="es-ES" sz="3200" b="1" dirty="0">
                <a:latin typeface="Myriad Pro Semibold" panose="020B0503030403020204" pitchFamily="34" charset="0"/>
              </a:rPr>
              <a:t> di </a:t>
            </a:r>
            <a:r>
              <a:rPr lang="es-ES" sz="3200" b="1" dirty="0" err="1">
                <a:latin typeface="Myriad Pro Semibold" panose="020B0503030403020204" pitchFamily="34" charset="0"/>
              </a:rPr>
              <a:t>Fondazione</a:t>
            </a:r>
            <a:r>
              <a:rPr lang="es-ES" sz="3200" b="1" dirty="0">
                <a:latin typeface="Myriad Pro Semibold" panose="020B0503030403020204" pitchFamily="34" charset="0"/>
              </a:rPr>
              <a:t> Palazzo Te</a:t>
            </a:r>
            <a:endParaRPr lang="es-ES" sz="3200" b="1" i="0" dirty="0">
              <a:latin typeface="Myriad Pro Semibold" panose="020B0503030403020204" pitchFamily="34" charset="0"/>
            </a:endParaRPr>
          </a:p>
        </p:txBody>
      </p:sp>
    </p:spTree>
    <p:extLst>
      <p:ext uri="{BB962C8B-B14F-4D97-AF65-F5344CB8AC3E}">
        <p14:creationId xmlns:p14="http://schemas.microsoft.com/office/powerpoint/2010/main" val="3608225195"/>
      </p:ext>
    </p:extLst>
  </p:cSld>
  <p:clrMapOvr>
    <a:masterClrMapping/>
  </p:clrMapOvr>
  <p:extLst>
    <p:ext uri="{DCECCB84-F9BA-43D5-87BE-67443E8EF086}">
      <p15:sldGuideLst xmlns:p15="http://schemas.microsoft.com/office/powerpoint/2012/main">
        <p15:guide id="1" pos="715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FC0DFC-D46F-7448-8508-1A3477443238}"/>
              </a:ext>
            </a:extLst>
          </p:cNvPr>
          <p:cNvSpPr>
            <a:spLocks noGrp="1"/>
          </p:cNvSpPr>
          <p:nvPr>
            <p:ph type="dt" sz="half" idx="10"/>
          </p:nvPr>
        </p:nvSpPr>
        <p:spPr>
          <a:xfrm>
            <a:off x="838200" y="6356350"/>
            <a:ext cx="3841044" cy="365125"/>
          </a:xfrm>
        </p:spPr>
        <p:txBody>
          <a:bodyPr/>
          <a:lstStyle>
            <a:lvl1pPr>
              <a:defRPr lang="es-ES" b="0" i="0" smtClean="0">
                <a:solidFill>
                  <a:schemeClr val="tx1"/>
                </a:solidFill>
                <a:latin typeface="Myriad Pro" panose="020B0503030403020204" pitchFamily="34" charset="0"/>
              </a:defRPr>
            </a:lvl1pPr>
          </a:lstStyle>
          <a:p>
            <a:r>
              <a:rPr lang="es-ES_tradnl"/>
              <a:t>RIPARTE 2020 – Progetti per il nostro futuro</a:t>
            </a:r>
            <a:endParaRPr lang="es-ES_tradnl" dirty="0"/>
          </a:p>
        </p:txBody>
      </p:sp>
      <p:sp>
        <p:nvSpPr>
          <p:cNvPr id="6" name="Slide Number Placeholder 5">
            <a:extLst>
              <a:ext uri="{FF2B5EF4-FFF2-40B4-BE49-F238E27FC236}">
                <a16:creationId xmlns:a16="http://schemas.microsoft.com/office/drawing/2014/main" id="{30334A75-8C46-DB48-98DE-63BC3E07893C}"/>
              </a:ext>
            </a:extLst>
          </p:cNvPr>
          <p:cNvSpPr>
            <a:spLocks noGrp="1"/>
          </p:cNvSpPr>
          <p:nvPr>
            <p:ph type="sldNum" sz="quarter" idx="12"/>
          </p:nvPr>
        </p:nvSpPr>
        <p:spPr/>
        <p:txBody>
          <a:bodyPr/>
          <a:lstStyle>
            <a:lvl1pPr>
              <a:defRPr>
                <a:solidFill>
                  <a:schemeClr val="tx1"/>
                </a:solidFill>
              </a:defRPr>
            </a:lvl1pPr>
          </a:lstStyle>
          <a:p>
            <a:fld id="{AFC8FBC5-C9A5-5D41-8FA4-9B91FE500D8E}" type="slidenum">
              <a:rPr lang="es-ES" smtClean="0"/>
              <a:pPr/>
              <a:t>‹N›</a:t>
            </a:fld>
            <a:endParaRPr lang="es-ES" dirty="0"/>
          </a:p>
        </p:txBody>
      </p:sp>
      <p:sp>
        <p:nvSpPr>
          <p:cNvPr id="7" name="Rectangle 6">
            <a:extLst>
              <a:ext uri="{FF2B5EF4-FFF2-40B4-BE49-F238E27FC236}">
                <a16:creationId xmlns:a16="http://schemas.microsoft.com/office/drawing/2014/main" id="{1DA9FB9D-5DD6-3043-ADD9-AB08E5E9DF30}"/>
              </a:ext>
            </a:extLst>
          </p:cNvPr>
          <p:cNvSpPr/>
          <p:nvPr userDrawn="1"/>
        </p:nvSpPr>
        <p:spPr>
          <a:xfrm>
            <a:off x="0" y="1"/>
            <a:ext cx="12235543" cy="1467550"/>
          </a:xfrm>
          <a:prstGeom prst="rect">
            <a:avLst/>
          </a:prstGeom>
          <a:solidFill>
            <a:srgbClr val="F2F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DE5BD52A-75F1-0642-AF9A-2EEF3C2B06F0}"/>
              </a:ext>
            </a:extLst>
          </p:cNvPr>
          <p:cNvSpPr/>
          <p:nvPr userDrawn="1"/>
        </p:nvSpPr>
        <p:spPr>
          <a:xfrm>
            <a:off x="430388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B5E913A3-B4C9-CA4C-92DC-66A6CAAE88DD}"/>
              </a:ext>
            </a:extLst>
          </p:cNvPr>
          <p:cNvSpPr/>
          <p:nvPr userDrawn="1"/>
        </p:nvSpPr>
        <p:spPr>
          <a:xfrm>
            <a:off x="809977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extBox 9">
            <a:extLst>
              <a:ext uri="{FF2B5EF4-FFF2-40B4-BE49-F238E27FC236}">
                <a16:creationId xmlns:a16="http://schemas.microsoft.com/office/drawing/2014/main" id="{4388B06F-DA1D-5C4F-B599-63CA18DB8973}"/>
              </a:ext>
            </a:extLst>
          </p:cNvPr>
          <p:cNvSpPr txBox="1"/>
          <p:nvPr userDrawn="1"/>
        </p:nvSpPr>
        <p:spPr>
          <a:xfrm>
            <a:off x="1846181" y="410935"/>
            <a:ext cx="9346956" cy="1077218"/>
          </a:xfrm>
          <a:prstGeom prst="rect">
            <a:avLst/>
          </a:prstGeom>
          <a:noFill/>
        </p:spPr>
        <p:txBody>
          <a:bodyPr wrap="square" rtlCol="0">
            <a:spAutoFit/>
          </a:bodyPr>
          <a:lstStyle/>
          <a:p>
            <a:r>
              <a:rPr lang="es-ES" sz="3200" b="1" i="0" kern="1200" dirty="0" err="1">
                <a:solidFill>
                  <a:schemeClr val="tx1"/>
                </a:solidFill>
                <a:effectLst/>
                <a:latin typeface="Myriad Pro Semibold" panose="020B0503030403020204" pitchFamily="34" charset="0"/>
                <a:ea typeface="+mn-ea"/>
                <a:cs typeface="+mn-cs"/>
              </a:rPr>
              <a:t>Mnemosyne</a:t>
            </a:r>
            <a:r>
              <a:rPr lang="es-ES" sz="3200" b="1" i="0" kern="1200" dirty="0">
                <a:solidFill>
                  <a:schemeClr val="tx1"/>
                </a:solidFill>
                <a:effectLst/>
                <a:latin typeface="Myriad Pro Semibold" panose="020B0503030403020204" pitchFamily="34" charset="0"/>
                <a:ea typeface="+mn-ea"/>
                <a:cs typeface="+mn-cs"/>
              </a:rPr>
              <a:t>. </a:t>
            </a:r>
            <a:br>
              <a:rPr lang="es-ES" sz="3200" b="1" i="0" kern="1200" dirty="0">
                <a:solidFill>
                  <a:schemeClr val="tx1"/>
                </a:solidFill>
                <a:effectLst/>
                <a:latin typeface="Myriad Pro Semibold" panose="020B0503030403020204" pitchFamily="34" charset="0"/>
                <a:ea typeface="+mn-ea"/>
                <a:cs typeface="+mn-cs"/>
              </a:rPr>
            </a:br>
            <a:r>
              <a:rPr lang="es-ES" sz="3200" b="1" i="0" kern="1200" dirty="0" err="1">
                <a:solidFill>
                  <a:schemeClr val="tx1"/>
                </a:solidFill>
                <a:effectLst/>
                <a:latin typeface="Myriad Pro Semibold" panose="020B0503030403020204" pitchFamily="34" charset="0"/>
                <a:ea typeface="+mn-ea"/>
                <a:cs typeface="+mn-cs"/>
              </a:rPr>
              <a:t>L’Atlante</a:t>
            </a:r>
            <a:r>
              <a:rPr lang="es-ES" sz="3200" b="1" i="0" kern="1200" dirty="0">
                <a:solidFill>
                  <a:schemeClr val="tx1"/>
                </a:solidFill>
                <a:effectLst/>
                <a:latin typeface="Myriad Pro Semibold" panose="020B0503030403020204" pitchFamily="34" charset="0"/>
                <a:ea typeface="+mn-ea"/>
                <a:cs typeface="+mn-cs"/>
              </a:rPr>
              <a:t> </a:t>
            </a:r>
            <a:r>
              <a:rPr lang="es-ES" sz="3200" b="1" i="0" kern="1200" dirty="0" err="1">
                <a:solidFill>
                  <a:schemeClr val="tx1"/>
                </a:solidFill>
                <a:effectLst/>
                <a:latin typeface="Myriad Pro Semibold" panose="020B0503030403020204" pitchFamily="34" charset="0"/>
                <a:ea typeface="+mn-ea"/>
                <a:cs typeface="+mn-cs"/>
              </a:rPr>
              <a:t>della</a:t>
            </a:r>
            <a:r>
              <a:rPr lang="es-ES" sz="3200" b="1" i="0" kern="1200" dirty="0">
                <a:solidFill>
                  <a:schemeClr val="tx1"/>
                </a:solidFill>
                <a:effectLst/>
                <a:latin typeface="Myriad Pro Semibold" panose="020B0503030403020204" pitchFamily="34" charset="0"/>
                <a:ea typeface="+mn-ea"/>
                <a:cs typeface="+mn-cs"/>
              </a:rPr>
              <a:t> </a:t>
            </a:r>
            <a:r>
              <a:rPr lang="es-ES" sz="3200" b="1" i="0" kern="1200" dirty="0" err="1">
                <a:solidFill>
                  <a:schemeClr val="tx1"/>
                </a:solidFill>
                <a:effectLst/>
                <a:latin typeface="Myriad Pro Semibold" panose="020B0503030403020204" pitchFamily="34" charset="0"/>
                <a:ea typeface="+mn-ea"/>
                <a:cs typeface="+mn-cs"/>
              </a:rPr>
              <a:t>Fondazione</a:t>
            </a:r>
            <a:r>
              <a:rPr lang="es-ES" sz="3200" b="1" i="0" kern="1200" dirty="0">
                <a:solidFill>
                  <a:schemeClr val="tx1"/>
                </a:solidFill>
                <a:effectLst/>
                <a:latin typeface="Myriad Pro Semibold" panose="020B0503030403020204" pitchFamily="34" charset="0"/>
                <a:ea typeface="+mn-ea"/>
                <a:cs typeface="+mn-cs"/>
              </a:rPr>
              <a:t> Palazzo Te</a:t>
            </a:r>
          </a:p>
        </p:txBody>
      </p:sp>
      <p:sp>
        <p:nvSpPr>
          <p:cNvPr id="2" name="TextBox 1">
            <a:extLst>
              <a:ext uri="{FF2B5EF4-FFF2-40B4-BE49-F238E27FC236}">
                <a16:creationId xmlns:a16="http://schemas.microsoft.com/office/drawing/2014/main" id="{BE2ADD91-E552-0A41-AEC3-1935E5E56AFE}"/>
              </a:ext>
            </a:extLst>
          </p:cNvPr>
          <p:cNvSpPr txBox="1"/>
          <p:nvPr userDrawn="1"/>
        </p:nvSpPr>
        <p:spPr>
          <a:xfrm>
            <a:off x="838200" y="400759"/>
            <a:ext cx="1332123" cy="1107996"/>
          </a:xfrm>
          <a:prstGeom prst="rect">
            <a:avLst/>
          </a:prstGeom>
          <a:noFill/>
        </p:spPr>
        <p:txBody>
          <a:bodyPr wrap="square" rtlCol="0">
            <a:spAutoFit/>
          </a:bodyPr>
          <a:lstStyle/>
          <a:p>
            <a:r>
              <a:rPr lang="es-ES" sz="6600" b="0" i="0" dirty="0">
                <a:latin typeface="Myriad Pro Condensed" panose="020B0506030403020204" pitchFamily="34" charset="0"/>
              </a:rPr>
              <a:t>01</a:t>
            </a:r>
          </a:p>
        </p:txBody>
      </p:sp>
    </p:spTree>
    <p:extLst>
      <p:ext uri="{BB962C8B-B14F-4D97-AF65-F5344CB8AC3E}">
        <p14:creationId xmlns:p14="http://schemas.microsoft.com/office/powerpoint/2010/main" val="2549597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b">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FC0DFC-D46F-7448-8508-1A3477443238}"/>
              </a:ext>
            </a:extLst>
          </p:cNvPr>
          <p:cNvSpPr>
            <a:spLocks noGrp="1"/>
          </p:cNvSpPr>
          <p:nvPr>
            <p:ph type="dt" sz="half" idx="10"/>
          </p:nvPr>
        </p:nvSpPr>
        <p:spPr>
          <a:xfrm>
            <a:off x="838200" y="6356350"/>
            <a:ext cx="3841044" cy="365125"/>
          </a:xfrm>
        </p:spPr>
        <p:txBody>
          <a:bodyPr/>
          <a:lstStyle>
            <a:lvl1pPr>
              <a:defRPr lang="es-ES" b="0" i="0" smtClean="0">
                <a:solidFill>
                  <a:schemeClr val="tx1"/>
                </a:solidFill>
                <a:latin typeface="Myriad Pro" panose="020B0503030403020204" pitchFamily="34" charset="0"/>
              </a:defRPr>
            </a:lvl1pPr>
          </a:lstStyle>
          <a:p>
            <a:r>
              <a:rPr lang="es-ES_tradnl"/>
              <a:t>RIPARTE 2020 – Progetti per il nostro futuro</a:t>
            </a:r>
            <a:endParaRPr lang="es-ES_tradnl" dirty="0"/>
          </a:p>
        </p:txBody>
      </p:sp>
      <p:sp>
        <p:nvSpPr>
          <p:cNvPr id="6" name="Slide Number Placeholder 5">
            <a:extLst>
              <a:ext uri="{FF2B5EF4-FFF2-40B4-BE49-F238E27FC236}">
                <a16:creationId xmlns:a16="http://schemas.microsoft.com/office/drawing/2014/main" id="{30334A75-8C46-DB48-98DE-63BC3E07893C}"/>
              </a:ext>
            </a:extLst>
          </p:cNvPr>
          <p:cNvSpPr>
            <a:spLocks noGrp="1"/>
          </p:cNvSpPr>
          <p:nvPr>
            <p:ph type="sldNum" sz="quarter" idx="12"/>
          </p:nvPr>
        </p:nvSpPr>
        <p:spPr/>
        <p:txBody>
          <a:bodyPr/>
          <a:lstStyle>
            <a:lvl1pPr>
              <a:defRPr>
                <a:solidFill>
                  <a:schemeClr val="tx1"/>
                </a:solidFill>
              </a:defRPr>
            </a:lvl1pPr>
          </a:lstStyle>
          <a:p>
            <a:fld id="{AFC8FBC5-C9A5-5D41-8FA4-9B91FE500D8E}" type="slidenum">
              <a:rPr lang="es-ES" smtClean="0"/>
              <a:pPr/>
              <a:t>‹N›</a:t>
            </a:fld>
            <a:endParaRPr lang="es-ES" dirty="0"/>
          </a:p>
        </p:txBody>
      </p:sp>
      <p:sp>
        <p:nvSpPr>
          <p:cNvPr id="7" name="Rectangle 6">
            <a:extLst>
              <a:ext uri="{FF2B5EF4-FFF2-40B4-BE49-F238E27FC236}">
                <a16:creationId xmlns:a16="http://schemas.microsoft.com/office/drawing/2014/main" id="{1DA9FB9D-5DD6-3043-ADD9-AB08E5E9DF30}"/>
              </a:ext>
            </a:extLst>
          </p:cNvPr>
          <p:cNvSpPr/>
          <p:nvPr userDrawn="1"/>
        </p:nvSpPr>
        <p:spPr>
          <a:xfrm>
            <a:off x="0" y="0"/>
            <a:ext cx="3841043" cy="6118578"/>
          </a:xfrm>
          <a:prstGeom prst="rect">
            <a:avLst/>
          </a:prstGeom>
          <a:solidFill>
            <a:srgbClr val="F2F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DE5BD52A-75F1-0642-AF9A-2EEF3C2B06F0}"/>
              </a:ext>
            </a:extLst>
          </p:cNvPr>
          <p:cNvSpPr/>
          <p:nvPr userDrawn="1"/>
        </p:nvSpPr>
        <p:spPr>
          <a:xfrm>
            <a:off x="4306712"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B5E913A3-B4C9-CA4C-92DC-66A6CAAE88DD}"/>
              </a:ext>
            </a:extLst>
          </p:cNvPr>
          <p:cNvSpPr/>
          <p:nvPr userDrawn="1"/>
        </p:nvSpPr>
        <p:spPr>
          <a:xfrm>
            <a:off x="809977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extBox 13">
            <a:extLst>
              <a:ext uri="{FF2B5EF4-FFF2-40B4-BE49-F238E27FC236}">
                <a16:creationId xmlns:a16="http://schemas.microsoft.com/office/drawing/2014/main" id="{2B5757E8-623B-0C44-A88A-8CE5F26DF7AA}"/>
              </a:ext>
            </a:extLst>
          </p:cNvPr>
          <p:cNvSpPr txBox="1"/>
          <p:nvPr userDrawn="1"/>
        </p:nvSpPr>
        <p:spPr>
          <a:xfrm>
            <a:off x="838200" y="400758"/>
            <a:ext cx="2856089" cy="4093428"/>
          </a:xfrm>
          <a:prstGeom prst="rect">
            <a:avLst/>
          </a:prstGeom>
          <a:noFill/>
        </p:spPr>
        <p:txBody>
          <a:bodyPr wrap="square" rtlCol="0">
            <a:spAutoFit/>
          </a:bodyPr>
          <a:lstStyle/>
          <a:p>
            <a:r>
              <a:rPr lang="es-ES" sz="6600" b="0" i="0" dirty="0">
                <a:latin typeface="Myriad Pro Condensed" panose="020B0506030403020204" pitchFamily="34" charset="0"/>
              </a:rPr>
              <a:t>01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3200" b="1" i="0" kern="1200" dirty="0" err="1">
                <a:solidFill>
                  <a:schemeClr val="tx1"/>
                </a:solidFill>
                <a:effectLst/>
                <a:latin typeface="Myriad Pro Semibold" panose="020B0503030403020204" pitchFamily="34" charset="0"/>
                <a:ea typeface="+mn-ea"/>
                <a:cs typeface="+mn-cs"/>
              </a:rPr>
              <a:t>Mnemosyne</a:t>
            </a:r>
            <a:r>
              <a:rPr lang="es-ES" sz="3200" b="1" i="0" kern="1200" dirty="0">
                <a:solidFill>
                  <a:schemeClr val="tx1"/>
                </a:solidFill>
                <a:effectLst/>
                <a:latin typeface="Myriad Pro Semibold" panose="020B0503030403020204" pitchFamily="34" charset="0"/>
                <a:ea typeface="+mn-ea"/>
                <a:cs typeface="+mn-cs"/>
              </a:rPr>
              <a:t>. </a:t>
            </a:r>
            <a:br>
              <a:rPr lang="es-ES" sz="3200" b="1" i="0" kern="1200" dirty="0">
                <a:solidFill>
                  <a:schemeClr val="tx1"/>
                </a:solidFill>
                <a:effectLst/>
                <a:latin typeface="Myriad Pro Semibold" panose="020B0503030403020204" pitchFamily="34" charset="0"/>
                <a:ea typeface="+mn-ea"/>
                <a:cs typeface="+mn-cs"/>
              </a:rPr>
            </a:br>
            <a:r>
              <a:rPr lang="es-ES" sz="3200" b="1" i="0" kern="1200" dirty="0" err="1">
                <a:solidFill>
                  <a:schemeClr val="tx1"/>
                </a:solidFill>
                <a:effectLst/>
                <a:latin typeface="Myriad Pro Semibold" panose="020B0503030403020204" pitchFamily="34" charset="0"/>
                <a:ea typeface="+mn-ea"/>
                <a:cs typeface="+mn-cs"/>
              </a:rPr>
              <a:t>L’Atlante</a:t>
            </a:r>
            <a:r>
              <a:rPr lang="es-ES" sz="3200" b="1" i="0" kern="1200" dirty="0">
                <a:solidFill>
                  <a:schemeClr val="tx1"/>
                </a:solidFill>
                <a:effectLst/>
                <a:latin typeface="Myriad Pro Semibold" panose="020B0503030403020204" pitchFamily="34" charset="0"/>
                <a:ea typeface="+mn-ea"/>
                <a:cs typeface="+mn-cs"/>
              </a:rPr>
              <a:t> </a:t>
            </a:r>
            <a:r>
              <a:rPr lang="es-ES" sz="3200" b="1" i="0" kern="1200" dirty="0" err="1">
                <a:solidFill>
                  <a:schemeClr val="tx1"/>
                </a:solidFill>
                <a:effectLst/>
                <a:latin typeface="Myriad Pro Semibold" panose="020B0503030403020204" pitchFamily="34" charset="0"/>
                <a:ea typeface="+mn-ea"/>
                <a:cs typeface="+mn-cs"/>
              </a:rPr>
              <a:t>della</a:t>
            </a:r>
            <a:r>
              <a:rPr lang="es-ES" sz="3200" b="1" i="0" kern="1200" dirty="0">
                <a:solidFill>
                  <a:schemeClr val="tx1"/>
                </a:solidFill>
                <a:effectLst/>
                <a:latin typeface="Myriad Pro Semibold" panose="020B0503030403020204" pitchFamily="34" charset="0"/>
                <a:ea typeface="+mn-ea"/>
                <a:cs typeface="+mn-cs"/>
              </a:rPr>
              <a:t> </a:t>
            </a:r>
            <a:r>
              <a:rPr lang="es-ES" sz="3200" b="1" i="0" kern="1200" dirty="0" err="1">
                <a:solidFill>
                  <a:schemeClr val="tx1"/>
                </a:solidFill>
                <a:effectLst/>
                <a:latin typeface="Myriad Pro Semibold" panose="020B0503030403020204" pitchFamily="34" charset="0"/>
                <a:ea typeface="+mn-ea"/>
                <a:cs typeface="+mn-cs"/>
              </a:rPr>
              <a:t>Fondazione</a:t>
            </a:r>
            <a:r>
              <a:rPr lang="es-ES" sz="3200" b="1" i="0" kern="1200" dirty="0">
                <a:solidFill>
                  <a:schemeClr val="tx1"/>
                </a:solidFill>
                <a:effectLst/>
                <a:latin typeface="Myriad Pro Semibold" panose="020B0503030403020204" pitchFamily="34" charset="0"/>
                <a:ea typeface="+mn-ea"/>
                <a:cs typeface="+mn-cs"/>
              </a:rPr>
              <a:t> Palazzo Te</a:t>
            </a:r>
          </a:p>
          <a:p>
            <a:endParaRPr lang="es-ES" sz="6600" b="0" i="0" dirty="0">
              <a:latin typeface="Myriad Pro Condensed" panose="020B0506030403020204" pitchFamily="34" charset="0"/>
            </a:endParaRPr>
          </a:p>
        </p:txBody>
      </p:sp>
    </p:spTree>
    <p:extLst>
      <p:ext uri="{BB962C8B-B14F-4D97-AF65-F5344CB8AC3E}">
        <p14:creationId xmlns:p14="http://schemas.microsoft.com/office/powerpoint/2010/main" val="1600600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FC0DFC-D46F-7448-8508-1A3477443238}"/>
              </a:ext>
            </a:extLst>
          </p:cNvPr>
          <p:cNvSpPr>
            <a:spLocks noGrp="1"/>
          </p:cNvSpPr>
          <p:nvPr>
            <p:ph type="dt" sz="half" idx="10"/>
          </p:nvPr>
        </p:nvSpPr>
        <p:spPr>
          <a:xfrm>
            <a:off x="838200" y="6356350"/>
            <a:ext cx="3841044" cy="365125"/>
          </a:xfrm>
        </p:spPr>
        <p:txBody>
          <a:bodyPr/>
          <a:lstStyle>
            <a:lvl1pPr>
              <a:defRPr lang="es-ES" b="0" i="0" smtClean="0">
                <a:solidFill>
                  <a:schemeClr val="tx1"/>
                </a:solidFill>
                <a:latin typeface="Myriad Pro" panose="020B0503030403020204" pitchFamily="34" charset="0"/>
              </a:defRPr>
            </a:lvl1pPr>
          </a:lstStyle>
          <a:p>
            <a:r>
              <a:rPr lang="es-ES_tradnl"/>
              <a:t>RIPARTE 2020 – Progetti per il nostro futuro</a:t>
            </a:r>
            <a:endParaRPr lang="es-ES_tradnl" dirty="0"/>
          </a:p>
        </p:txBody>
      </p:sp>
      <p:sp>
        <p:nvSpPr>
          <p:cNvPr id="6" name="Slide Number Placeholder 5">
            <a:extLst>
              <a:ext uri="{FF2B5EF4-FFF2-40B4-BE49-F238E27FC236}">
                <a16:creationId xmlns:a16="http://schemas.microsoft.com/office/drawing/2014/main" id="{30334A75-8C46-DB48-98DE-63BC3E07893C}"/>
              </a:ext>
            </a:extLst>
          </p:cNvPr>
          <p:cNvSpPr>
            <a:spLocks noGrp="1"/>
          </p:cNvSpPr>
          <p:nvPr>
            <p:ph type="sldNum" sz="quarter" idx="12"/>
          </p:nvPr>
        </p:nvSpPr>
        <p:spPr/>
        <p:txBody>
          <a:bodyPr/>
          <a:lstStyle>
            <a:lvl1pPr>
              <a:defRPr>
                <a:solidFill>
                  <a:schemeClr val="tx1"/>
                </a:solidFill>
              </a:defRPr>
            </a:lvl1pPr>
          </a:lstStyle>
          <a:p>
            <a:fld id="{AFC8FBC5-C9A5-5D41-8FA4-9B91FE500D8E}" type="slidenum">
              <a:rPr lang="es-ES" smtClean="0"/>
              <a:pPr/>
              <a:t>‹N›</a:t>
            </a:fld>
            <a:endParaRPr lang="es-ES" dirty="0"/>
          </a:p>
        </p:txBody>
      </p:sp>
      <p:sp>
        <p:nvSpPr>
          <p:cNvPr id="7" name="Rectangle 6">
            <a:extLst>
              <a:ext uri="{FF2B5EF4-FFF2-40B4-BE49-F238E27FC236}">
                <a16:creationId xmlns:a16="http://schemas.microsoft.com/office/drawing/2014/main" id="{1DA9FB9D-5DD6-3043-ADD9-AB08E5E9DF30}"/>
              </a:ext>
            </a:extLst>
          </p:cNvPr>
          <p:cNvSpPr/>
          <p:nvPr userDrawn="1"/>
        </p:nvSpPr>
        <p:spPr>
          <a:xfrm>
            <a:off x="0" y="0"/>
            <a:ext cx="3841043" cy="6118578"/>
          </a:xfrm>
          <a:prstGeom prst="rect">
            <a:avLst/>
          </a:prstGeom>
          <a:solidFill>
            <a:srgbClr val="D4E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DE5BD52A-75F1-0642-AF9A-2EEF3C2B06F0}"/>
              </a:ext>
            </a:extLst>
          </p:cNvPr>
          <p:cNvSpPr/>
          <p:nvPr userDrawn="1"/>
        </p:nvSpPr>
        <p:spPr>
          <a:xfrm>
            <a:off x="4306712"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B5E913A3-B4C9-CA4C-92DC-66A6CAAE88DD}"/>
              </a:ext>
            </a:extLst>
          </p:cNvPr>
          <p:cNvSpPr/>
          <p:nvPr userDrawn="1"/>
        </p:nvSpPr>
        <p:spPr>
          <a:xfrm>
            <a:off x="809977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extBox 13">
            <a:extLst>
              <a:ext uri="{FF2B5EF4-FFF2-40B4-BE49-F238E27FC236}">
                <a16:creationId xmlns:a16="http://schemas.microsoft.com/office/drawing/2014/main" id="{2B5757E8-623B-0C44-A88A-8CE5F26DF7AA}"/>
              </a:ext>
            </a:extLst>
          </p:cNvPr>
          <p:cNvSpPr txBox="1"/>
          <p:nvPr userDrawn="1"/>
        </p:nvSpPr>
        <p:spPr>
          <a:xfrm>
            <a:off x="838200" y="400758"/>
            <a:ext cx="2856089" cy="3108543"/>
          </a:xfrm>
          <a:prstGeom prst="rect">
            <a:avLst/>
          </a:prstGeom>
          <a:noFill/>
        </p:spPr>
        <p:txBody>
          <a:bodyPr wrap="square" rtlCol="0">
            <a:spAutoFit/>
          </a:bodyPr>
          <a:lstStyle/>
          <a:p>
            <a:r>
              <a:rPr lang="es-ES" sz="6600" b="0" i="0" dirty="0">
                <a:latin typeface="Myriad Pro Condensed" panose="020B0506030403020204" pitchFamily="34" charset="0"/>
              </a:rPr>
              <a:t>02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3200" b="1" i="0" kern="1200" dirty="0" err="1">
                <a:solidFill>
                  <a:schemeClr val="tx1"/>
                </a:solidFill>
                <a:effectLst/>
                <a:latin typeface="Myriad Pro Semibold" panose="020B0503030403020204" pitchFamily="34" charset="0"/>
                <a:ea typeface="+mn-ea"/>
                <a:cs typeface="+mn-cs"/>
              </a:rPr>
              <a:t>Supercard</a:t>
            </a:r>
            <a:r>
              <a:rPr lang="es-ES" sz="3200" b="1" i="0" kern="1200" dirty="0">
                <a:solidFill>
                  <a:schemeClr val="tx1"/>
                </a:solidFill>
                <a:effectLst/>
                <a:latin typeface="Myriad Pro Semibold" panose="020B0503030403020204" pitchFamily="34" charset="0"/>
                <a:ea typeface="+mn-ea"/>
                <a:cs typeface="+mn-cs"/>
              </a:rPr>
              <a:t> Cultura</a:t>
            </a:r>
          </a:p>
          <a:p>
            <a:endParaRPr lang="es-ES" sz="6600" b="0" i="0" dirty="0">
              <a:latin typeface="Myriad Pro Condensed" panose="020B0506030403020204" pitchFamily="34" charset="0"/>
            </a:endParaRPr>
          </a:p>
        </p:txBody>
      </p:sp>
    </p:spTree>
    <p:extLst>
      <p:ext uri="{BB962C8B-B14F-4D97-AF65-F5344CB8AC3E}">
        <p14:creationId xmlns:p14="http://schemas.microsoft.com/office/powerpoint/2010/main" val="2900733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FC0DFC-D46F-7448-8508-1A3477443238}"/>
              </a:ext>
            </a:extLst>
          </p:cNvPr>
          <p:cNvSpPr>
            <a:spLocks noGrp="1"/>
          </p:cNvSpPr>
          <p:nvPr>
            <p:ph type="dt" sz="half" idx="10"/>
          </p:nvPr>
        </p:nvSpPr>
        <p:spPr>
          <a:xfrm>
            <a:off x="838200" y="6356350"/>
            <a:ext cx="3841044" cy="365125"/>
          </a:xfrm>
        </p:spPr>
        <p:txBody>
          <a:bodyPr/>
          <a:lstStyle>
            <a:lvl1pPr>
              <a:defRPr lang="es-ES" b="0" i="0" smtClean="0">
                <a:solidFill>
                  <a:schemeClr val="tx1"/>
                </a:solidFill>
                <a:latin typeface="Myriad Pro" panose="020B0503030403020204" pitchFamily="34" charset="0"/>
              </a:defRPr>
            </a:lvl1pPr>
          </a:lstStyle>
          <a:p>
            <a:r>
              <a:rPr lang="es-ES_tradnl"/>
              <a:t>RIPARTE 2020 – Progetti per il nostro futuro</a:t>
            </a:r>
            <a:endParaRPr lang="es-ES_tradnl" dirty="0"/>
          </a:p>
        </p:txBody>
      </p:sp>
      <p:sp>
        <p:nvSpPr>
          <p:cNvPr id="6" name="Slide Number Placeholder 5">
            <a:extLst>
              <a:ext uri="{FF2B5EF4-FFF2-40B4-BE49-F238E27FC236}">
                <a16:creationId xmlns:a16="http://schemas.microsoft.com/office/drawing/2014/main" id="{30334A75-8C46-DB48-98DE-63BC3E07893C}"/>
              </a:ext>
            </a:extLst>
          </p:cNvPr>
          <p:cNvSpPr>
            <a:spLocks noGrp="1"/>
          </p:cNvSpPr>
          <p:nvPr>
            <p:ph type="sldNum" sz="quarter" idx="12"/>
          </p:nvPr>
        </p:nvSpPr>
        <p:spPr/>
        <p:txBody>
          <a:bodyPr/>
          <a:lstStyle>
            <a:lvl1pPr>
              <a:defRPr>
                <a:solidFill>
                  <a:schemeClr val="tx1"/>
                </a:solidFill>
              </a:defRPr>
            </a:lvl1pPr>
          </a:lstStyle>
          <a:p>
            <a:fld id="{AFC8FBC5-C9A5-5D41-8FA4-9B91FE500D8E}" type="slidenum">
              <a:rPr lang="es-ES" smtClean="0"/>
              <a:pPr/>
              <a:t>‹N›</a:t>
            </a:fld>
            <a:endParaRPr lang="es-ES" dirty="0"/>
          </a:p>
        </p:txBody>
      </p:sp>
      <p:sp>
        <p:nvSpPr>
          <p:cNvPr id="7" name="Rectangle 6">
            <a:extLst>
              <a:ext uri="{FF2B5EF4-FFF2-40B4-BE49-F238E27FC236}">
                <a16:creationId xmlns:a16="http://schemas.microsoft.com/office/drawing/2014/main" id="{1DA9FB9D-5DD6-3043-ADD9-AB08E5E9DF30}"/>
              </a:ext>
            </a:extLst>
          </p:cNvPr>
          <p:cNvSpPr/>
          <p:nvPr userDrawn="1"/>
        </p:nvSpPr>
        <p:spPr>
          <a:xfrm>
            <a:off x="0" y="0"/>
            <a:ext cx="3841043" cy="6118578"/>
          </a:xfrm>
          <a:prstGeom prst="rect">
            <a:avLst/>
          </a:prstGeom>
          <a:solidFill>
            <a:srgbClr val="E5E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DE5BD52A-75F1-0642-AF9A-2EEF3C2B06F0}"/>
              </a:ext>
            </a:extLst>
          </p:cNvPr>
          <p:cNvSpPr/>
          <p:nvPr userDrawn="1"/>
        </p:nvSpPr>
        <p:spPr>
          <a:xfrm>
            <a:off x="4306712"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B5E913A3-B4C9-CA4C-92DC-66A6CAAE88DD}"/>
              </a:ext>
            </a:extLst>
          </p:cNvPr>
          <p:cNvSpPr/>
          <p:nvPr userDrawn="1"/>
        </p:nvSpPr>
        <p:spPr>
          <a:xfrm>
            <a:off x="809977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extBox 13">
            <a:extLst>
              <a:ext uri="{FF2B5EF4-FFF2-40B4-BE49-F238E27FC236}">
                <a16:creationId xmlns:a16="http://schemas.microsoft.com/office/drawing/2014/main" id="{2B5757E8-623B-0C44-A88A-8CE5F26DF7AA}"/>
              </a:ext>
            </a:extLst>
          </p:cNvPr>
          <p:cNvSpPr txBox="1"/>
          <p:nvPr userDrawn="1"/>
        </p:nvSpPr>
        <p:spPr>
          <a:xfrm>
            <a:off x="838200" y="400758"/>
            <a:ext cx="2856089" cy="3600986"/>
          </a:xfrm>
          <a:prstGeom prst="rect">
            <a:avLst/>
          </a:prstGeom>
          <a:noFill/>
        </p:spPr>
        <p:txBody>
          <a:bodyPr wrap="square" rtlCol="0">
            <a:spAutoFit/>
          </a:bodyPr>
          <a:lstStyle/>
          <a:p>
            <a:r>
              <a:rPr lang="es-ES" sz="6600" b="0" i="0" dirty="0">
                <a:latin typeface="Myriad Pro Condensed" panose="020B0506030403020204" pitchFamily="34" charset="0"/>
              </a:rPr>
              <a:t>03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3200" b="1" i="0" kern="1200" dirty="0" err="1">
                <a:solidFill>
                  <a:schemeClr val="tx1"/>
                </a:solidFill>
                <a:effectLst/>
                <a:latin typeface="Myriad Pro Semibold" panose="020B0503030403020204" pitchFamily="34" charset="0"/>
                <a:ea typeface="+mn-ea"/>
                <a:cs typeface="+mn-cs"/>
              </a:rPr>
              <a:t>Biglietto</a:t>
            </a:r>
            <a:r>
              <a:rPr lang="es-ES" sz="3200" b="1" i="0" kern="1200" dirty="0">
                <a:solidFill>
                  <a:schemeClr val="tx1"/>
                </a:solidFill>
                <a:effectLst/>
                <a:latin typeface="Myriad Pro Semibold" panose="020B0503030403020204" pitchFamily="34" charset="0"/>
                <a:ea typeface="+mn-ea"/>
                <a:cs typeface="+mn-cs"/>
              </a:rPr>
              <a:t> </a:t>
            </a:r>
            <a:r>
              <a:rPr lang="es-ES" sz="3200" b="1" i="0" kern="1200" dirty="0" err="1">
                <a:solidFill>
                  <a:schemeClr val="tx1"/>
                </a:solidFill>
                <a:effectLst/>
                <a:latin typeface="Myriad Pro Semibold" panose="020B0503030403020204" pitchFamily="34" charset="0"/>
                <a:ea typeface="+mn-ea"/>
                <a:cs typeface="+mn-cs"/>
              </a:rPr>
              <a:t>Unico</a:t>
            </a:r>
            <a:r>
              <a:rPr lang="es-ES" sz="3200" b="1" i="0" kern="1200" dirty="0">
                <a:solidFill>
                  <a:schemeClr val="tx1"/>
                </a:solidFill>
                <a:effectLst/>
                <a:latin typeface="Myriad Pro Semibold"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3200" b="1" i="0" kern="1200" dirty="0" err="1">
                <a:solidFill>
                  <a:schemeClr val="tx1"/>
                </a:solidFill>
                <a:effectLst/>
                <a:latin typeface="Myriad Pro Semibold" panose="020B0503030403020204" pitchFamily="34" charset="0"/>
                <a:ea typeface="+mn-ea"/>
                <a:cs typeface="+mn-cs"/>
              </a:rPr>
              <a:t>Sposi-Giganti</a:t>
            </a:r>
            <a:endParaRPr lang="es-ES" sz="3200" b="1" i="0" kern="1200" dirty="0">
              <a:solidFill>
                <a:schemeClr val="tx1"/>
              </a:solidFill>
              <a:effectLst/>
              <a:latin typeface="Myriad Pro Semibold" panose="020B0503030403020204" pitchFamily="34" charset="0"/>
              <a:ea typeface="+mn-ea"/>
              <a:cs typeface="+mn-cs"/>
            </a:endParaRPr>
          </a:p>
          <a:p>
            <a:endParaRPr lang="es-ES" sz="6600" b="0" i="0" dirty="0">
              <a:latin typeface="Myriad Pro Condensed" panose="020B0506030403020204" pitchFamily="34" charset="0"/>
            </a:endParaRPr>
          </a:p>
        </p:txBody>
      </p:sp>
    </p:spTree>
    <p:extLst>
      <p:ext uri="{BB962C8B-B14F-4D97-AF65-F5344CB8AC3E}">
        <p14:creationId xmlns:p14="http://schemas.microsoft.com/office/powerpoint/2010/main" val="3373455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3 b">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FC0DFC-D46F-7448-8508-1A3477443238}"/>
              </a:ext>
            </a:extLst>
          </p:cNvPr>
          <p:cNvSpPr>
            <a:spLocks noGrp="1"/>
          </p:cNvSpPr>
          <p:nvPr>
            <p:ph type="dt" sz="half" idx="10"/>
          </p:nvPr>
        </p:nvSpPr>
        <p:spPr>
          <a:xfrm>
            <a:off x="838200" y="6356350"/>
            <a:ext cx="3841044" cy="365125"/>
          </a:xfrm>
        </p:spPr>
        <p:txBody>
          <a:bodyPr/>
          <a:lstStyle>
            <a:lvl1pPr>
              <a:defRPr lang="es-ES" b="0" i="0" smtClean="0">
                <a:solidFill>
                  <a:schemeClr val="tx1"/>
                </a:solidFill>
                <a:latin typeface="Myriad Pro" panose="020B0503030403020204" pitchFamily="34" charset="0"/>
              </a:defRPr>
            </a:lvl1pPr>
          </a:lstStyle>
          <a:p>
            <a:r>
              <a:rPr lang="es-ES_tradnl"/>
              <a:t>RIPARTE 2020 – Progetti per il nostro futuro</a:t>
            </a:r>
            <a:endParaRPr lang="es-ES_tradnl" dirty="0"/>
          </a:p>
        </p:txBody>
      </p:sp>
      <p:sp>
        <p:nvSpPr>
          <p:cNvPr id="6" name="Slide Number Placeholder 5">
            <a:extLst>
              <a:ext uri="{FF2B5EF4-FFF2-40B4-BE49-F238E27FC236}">
                <a16:creationId xmlns:a16="http://schemas.microsoft.com/office/drawing/2014/main" id="{30334A75-8C46-DB48-98DE-63BC3E07893C}"/>
              </a:ext>
            </a:extLst>
          </p:cNvPr>
          <p:cNvSpPr>
            <a:spLocks noGrp="1"/>
          </p:cNvSpPr>
          <p:nvPr>
            <p:ph type="sldNum" sz="quarter" idx="12"/>
          </p:nvPr>
        </p:nvSpPr>
        <p:spPr/>
        <p:txBody>
          <a:bodyPr/>
          <a:lstStyle>
            <a:lvl1pPr>
              <a:defRPr>
                <a:solidFill>
                  <a:schemeClr val="tx1"/>
                </a:solidFill>
              </a:defRPr>
            </a:lvl1pPr>
          </a:lstStyle>
          <a:p>
            <a:fld id="{AFC8FBC5-C9A5-5D41-8FA4-9B91FE500D8E}" type="slidenum">
              <a:rPr lang="es-ES" smtClean="0"/>
              <a:pPr/>
              <a:t>‹N›</a:t>
            </a:fld>
            <a:endParaRPr lang="es-ES" dirty="0"/>
          </a:p>
        </p:txBody>
      </p:sp>
      <p:sp>
        <p:nvSpPr>
          <p:cNvPr id="7" name="Rectangle 6">
            <a:extLst>
              <a:ext uri="{FF2B5EF4-FFF2-40B4-BE49-F238E27FC236}">
                <a16:creationId xmlns:a16="http://schemas.microsoft.com/office/drawing/2014/main" id="{1DA9FB9D-5DD6-3043-ADD9-AB08E5E9DF30}"/>
              </a:ext>
            </a:extLst>
          </p:cNvPr>
          <p:cNvSpPr/>
          <p:nvPr userDrawn="1"/>
        </p:nvSpPr>
        <p:spPr>
          <a:xfrm>
            <a:off x="0" y="1"/>
            <a:ext cx="12235543" cy="1467550"/>
          </a:xfrm>
          <a:prstGeom prst="rect">
            <a:avLst/>
          </a:prstGeom>
          <a:solidFill>
            <a:srgbClr val="E5E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DE5BD52A-75F1-0642-AF9A-2EEF3C2B06F0}"/>
              </a:ext>
            </a:extLst>
          </p:cNvPr>
          <p:cNvSpPr/>
          <p:nvPr userDrawn="1"/>
        </p:nvSpPr>
        <p:spPr>
          <a:xfrm>
            <a:off x="430388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B5E913A3-B4C9-CA4C-92DC-66A6CAAE88DD}"/>
              </a:ext>
            </a:extLst>
          </p:cNvPr>
          <p:cNvSpPr/>
          <p:nvPr userDrawn="1"/>
        </p:nvSpPr>
        <p:spPr>
          <a:xfrm>
            <a:off x="809977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extBox 9">
            <a:extLst>
              <a:ext uri="{FF2B5EF4-FFF2-40B4-BE49-F238E27FC236}">
                <a16:creationId xmlns:a16="http://schemas.microsoft.com/office/drawing/2014/main" id="{4388B06F-DA1D-5C4F-B599-63CA18DB8973}"/>
              </a:ext>
            </a:extLst>
          </p:cNvPr>
          <p:cNvSpPr txBox="1"/>
          <p:nvPr userDrawn="1"/>
        </p:nvSpPr>
        <p:spPr>
          <a:xfrm>
            <a:off x="1817929" y="733776"/>
            <a:ext cx="6945147" cy="584775"/>
          </a:xfrm>
          <a:prstGeom prst="rect">
            <a:avLst/>
          </a:prstGeom>
          <a:noFill/>
        </p:spPr>
        <p:txBody>
          <a:bodyPr wrap="square" rtlCol="0">
            <a:spAutoFit/>
          </a:bodyPr>
          <a:lstStyle/>
          <a:p>
            <a:r>
              <a:rPr lang="es-ES" sz="3200" b="1" i="0" kern="1200" dirty="0" err="1">
                <a:solidFill>
                  <a:schemeClr val="tx1"/>
                </a:solidFill>
                <a:effectLst/>
                <a:latin typeface="Myriad Pro Semibold" panose="020B0503030403020204" pitchFamily="34" charset="0"/>
                <a:ea typeface="+mn-ea"/>
                <a:cs typeface="+mn-cs"/>
              </a:rPr>
              <a:t>Biglietto</a:t>
            </a:r>
            <a:r>
              <a:rPr lang="es-ES" sz="3200" b="1" i="0" kern="1200" dirty="0">
                <a:solidFill>
                  <a:schemeClr val="tx1"/>
                </a:solidFill>
                <a:effectLst/>
                <a:latin typeface="Myriad Pro Semibold" panose="020B0503030403020204" pitchFamily="34" charset="0"/>
                <a:ea typeface="+mn-ea"/>
                <a:cs typeface="+mn-cs"/>
              </a:rPr>
              <a:t> </a:t>
            </a:r>
            <a:r>
              <a:rPr lang="es-ES" sz="3200" b="1" i="0" kern="1200" dirty="0" err="1">
                <a:solidFill>
                  <a:schemeClr val="tx1"/>
                </a:solidFill>
                <a:effectLst/>
                <a:latin typeface="Myriad Pro Semibold" panose="020B0503030403020204" pitchFamily="34" charset="0"/>
                <a:ea typeface="+mn-ea"/>
                <a:cs typeface="+mn-cs"/>
              </a:rPr>
              <a:t>Unico</a:t>
            </a:r>
            <a:r>
              <a:rPr lang="es-ES" sz="3200" b="1" i="0" kern="1200" dirty="0">
                <a:solidFill>
                  <a:schemeClr val="tx1"/>
                </a:solidFill>
                <a:effectLst/>
                <a:latin typeface="Myriad Pro Semibold" panose="020B0503030403020204" pitchFamily="34" charset="0"/>
                <a:ea typeface="+mn-ea"/>
                <a:cs typeface="+mn-cs"/>
              </a:rPr>
              <a:t> </a:t>
            </a:r>
            <a:r>
              <a:rPr lang="es-ES" sz="3200" b="1" i="0" kern="1200" dirty="0" err="1">
                <a:solidFill>
                  <a:schemeClr val="tx1"/>
                </a:solidFill>
                <a:effectLst/>
                <a:latin typeface="Myriad Pro Semibold" panose="020B0503030403020204" pitchFamily="34" charset="0"/>
                <a:ea typeface="+mn-ea"/>
                <a:cs typeface="+mn-cs"/>
              </a:rPr>
              <a:t>Sposi-Giganti</a:t>
            </a:r>
            <a:endParaRPr lang="es-ES" sz="3200" b="1" i="0" kern="1200" dirty="0">
              <a:solidFill>
                <a:schemeClr val="tx1"/>
              </a:solidFill>
              <a:effectLst/>
              <a:latin typeface="Myriad Pro Semibold" panose="020B0503030403020204" pitchFamily="34" charset="0"/>
              <a:ea typeface="+mn-ea"/>
              <a:cs typeface="+mn-cs"/>
            </a:endParaRPr>
          </a:p>
        </p:txBody>
      </p:sp>
      <p:sp>
        <p:nvSpPr>
          <p:cNvPr id="2" name="TextBox 1">
            <a:extLst>
              <a:ext uri="{FF2B5EF4-FFF2-40B4-BE49-F238E27FC236}">
                <a16:creationId xmlns:a16="http://schemas.microsoft.com/office/drawing/2014/main" id="{BE2ADD91-E552-0A41-AEC3-1935E5E56AFE}"/>
              </a:ext>
            </a:extLst>
          </p:cNvPr>
          <p:cNvSpPr txBox="1"/>
          <p:nvPr userDrawn="1"/>
        </p:nvSpPr>
        <p:spPr>
          <a:xfrm>
            <a:off x="838200" y="400759"/>
            <a:ext cx="1221954" cy="1107996"/>
          </a:xfrm>
          <a:prstGeom prst="rect">
            <a:avLst/>
          </a:prstGeom>
          <a:noFill/>
        </p:spPr>
        <p:txBody>
          <a:bodyPr wrap="square" rtlCol="0">
            <a:spAutoFit/>
          </a:bodyPr>
          <a:lstStyle/>
          <a:p>
            <a:r>
              <a:rPr lang="es-ES" sz="6600" b="0" i="0" dirty="0">
                <a:latin typeface="Myriad Pro Condensed" panose="020B0506030403020204" pitchFamily="34" charset="0"/>
              </a:rPr>
              <a:t>03</a:t>
            </a:r>
          </a:p>
        </p:txBody>
      </p:sp>
    </p:spTree>
    <p:extLst>
      <p:ext uri="{BB962C8B-B14F-4D97-AF65-F5344CB8AC3E}">
        <p14:creationId xmlns:p14="http://schemas.microsoft.com/office/powerpoint/2010/main" val="2036410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4FC0DFC-D46F-7448-8508-1A3477443238}"/>
              </a:ext>
            </a:extLst>
          </p:cNvPr>
          <p:cNvSpPr>
            <a:spLocks noGrp="1"/>
          </p:cNvSpPr>
          <p:nvPr>
            <p:ph type="dt" sz="half" idx="10"/>
          </p:nvPr>
        </p:nvSpPr>
        <p:spPr>
          <a:xfrm>
            <a:off x="838200" y="6356350"/>
            <a:ext cx="3841044" cy="365125"/>
          </a:xfrm>
        </p:spPr>
        <p:txBody>
          <a:bodyPr/>
          <a:lstStyle>
            <a:lvl1pPr>
              <a:defRPr lang="es-ES" b="0" i="0" smtClean="0">
                <a:solidFill>
                  <a:schemeClr val="tx1"/>
                </a:solidFill>
                <a:latin typeface="Myriad Pro" panose="020B0503030403020204" pitchFamily="34" charset="0"/>
              </a:defRPr>
            </a:lvl1pPr>
          </a:lstStyle>
          <a:p>
            <a:r>
              <a:rPr lang="es-ES_tradnl"/>
              <a:t>RIPARTE 2020 – Progetti per il nostro futuro</a:t>
            </a:r>
            <a:endParaRPr lang="es-ES_tradnl" dirty="0"/>
          </a:p>
        </p:txBody>
      </p:sp>
      <p:sp>
        <p:nvSpPr>
          <p:cNvPr id="6" name="Slide Number Placeholder 5">
            <a:extLst>
              <a:ext uri="{FF2B5EF4-FFF2-40B4-BE49-F238E27FC236}">
                <a16:creationId xmlns:a16="http://schemas.microsoft.com/office/drawing/2014/main" id="{30334A75-8C46-DB48-98DE-63BC3E07893C}"/>
              </a:ext>
            </a:extLst>
          </p:cNvPr>
          <p:cNvSpPr>
            <a:spLocks noGrp="1"/>
          </p:cNvSpPr>
          <p:nvPr>
            <p:ph type="sldNum" sz="quarter" idx="12"/>
          </p:nvPr>
        </p:nvSpPr>
        <p:spPr/>
        <p:txBody>
          <a:bodyPr/>
          <a:lstStyle>
            <a:lvl1pPr>
              <a:defRPr>
                <a:solidFill>
                  <a:schemeClr val="tx1"/>
                </a:solidFill>
              </a:defRPr>
            </a:lvl1pPr>
          </a:lstStyle>
          <a:p>
            <a:fld id="{AFC8FBC5-C9A5-5D41-8FA4-9B91FE500D8E}" type="slidenum">
              <a:rPr lang="es-ES" smtClean="0"/>
              <a:pPr/>
              <a:t>‹N›</a:t>
            </a:fld>
            <a:endParaRPr lang="es-ES" dirty="0"/>
          </a:p>
        </p:txBody>
      </p:sp>
      <p:sp>
        <p:nvSpPr>
          <p:cNvPr id="7" name="Rectangle 6">
            <a:extLst>
              <a:ext uri="{FF2B5EF4-FFF2-40B4-BE49-F238E27FC236}">
                <a16:creationId xmlns:a16="http://schemas.microsoft.com/office/drawing/2014/main" id="{1DA9FB9D-5DD6-3043-ADD9-AB08E5E9DF30}"/>
              </a:ext>
            </a:extLst>
          </p:cNvPr>
          <p:cNvSpPr/>
          <p:nvPr userDrawn="1"/>
        </p:nvSpPr>
        <p:spPr>
          <a:xfrm>
            <a:off x="0" y="0"/>
            <a:ext cx="3841043" cy="6118578"/>
          </a:xfrm>
          <a:prstGeom prst="rect">
            <a:avLst/>
          </a:prstGeom>
          <a:solidFill>
            <a:srgbClr val="C7B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DE5BD52A-75F1-0642-AF9A-2EEF3C2B06F0}"/>
              </a:ext>
            </a:extLst>
          </p:cNvPr>
          <p:cNvSpPr/>
          <p:nvPr userDrawn="1"/>
        </p:nvSpPr>
        <p:spPr>
          <a:xfrm>
            <a:off x="4306712"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B5E913A3-B4C9-CA4C-92DC-66A6CAAE88DD}"/>
              </a:ext>
            </a:extLst>
          </p:cNvPr>
          <p:cNvSpPr/>
          <p:nvPr userDrawn="1"/>
        </p:nvSpPr>
        <p:spPr>
          <a:xfrm>
            <a:off x="8099779" y="0"/>
            <a:ext cx="3584222" cy="6118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extBox 13">
            <a:extLst>
              <a:ext uri="{FF2B5EF4-FFF2-40B4-BE49-F238E27FC236}">
                <a16:creationId xmlns:a16="http://schemas.microsoft.com/office/drawing/2014/main" id="{2B5757E8-623B-0C44-A88A-8CE5F26DF7AA}"/>
              </a:ext>
            </a:extLst>
          </p:cNvPr>
          <p:cNvSpPr txBox="1"/>
          <p:nvPr userDrawn="1"/>
        </p:nvSpPr>
        <p:spPr>
          <a:xfrm>
            <a:off x="838200" y="400758"/>
            <a:ext cx="2856089" cy="3600986"/>
          </a:xfrm>
          <a:prstGeom prst="rect">
            <a:avLst/>
          </a:prstGeom>
          <a:noFill/>
        </p:spPr>
        <p:txBody>
          <a:bodyPr wrap="square" rtlCol="0">
            <a:spAutoFit/>
          </a:bodyPr>
          <a:lstStyle/>
          <a:p>
            <a:r>
              <a:rPr lang="es-ES" sz="6600" b="0" i="0" dirty="0">
                <a:latin typeface="Myriad Pro Condensed" panose="020B0506030403020204" pitchFamily="34" charset="0"/>
              </a:rPr>
              <a:t>04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3200" b="1" i="0" kern="1200" dirty="0" err="1">
                <a:solidFill>
                  <a:schemeClr val="tx1"/>
                </a:solidFill>
                <a:effectLst/>
                <a:latin typeface="Myriad Pro Semibold" panose="020B0503030403020204" pitchFamily="34" charset="0"/>
                <a:ea typeface="+mn-ea"/>
                <a:cs typeface="+mn-cs"/>
              </a:rPr>
              <a:t>Nuovi</a:t>
            </a:r>
            <a:r>
              <a:rPr lang="es-ES" sz="3200" b="1" i="0" kern="1200" dirty="0">
                <a:solidFill>
                  <a:schemeClr val="tx1"/>
                </a:solidFill>
                <a:effectLst/>
                <a:latin typeface="Myriad Pro Semibold" panose="020B0503030403020204" pitchFamily="34" charset="0"/>
                <a:ea typeface="+mn-ea"/>
                <a:cs typeface="+mn-cs"/>
              </a:rPr>
              <a:t> </a:t>
            </a:r>
            <a:r>
              <a:rPr lang="es-ES" sz="3200" b="1" i="0" kern="1200" dirty="0" err="1">
                <a:solidFill>
                  <a:schemeClr val="tx1"/>
                </a:solidFill>
                <a:effectLst/>
                <a:latin typeface="Myriad Pro Semibold" panose="020B0503030403020204" pitchFamily="34" charset="0"/>
                <a:ea typeface="+mn-ea"/>
                <a:cs typeface="+mn-cs"/>
              </a:rPr>
              <a:t>spazi</a:t>
            </a:r>
            <a:r>
              <a:rPr lang="es-ES" sz="3200" b="1" i="0" kern="1200" dirty="0">
                <a:solidFill>
                  <a:schemeClr val="tx1"/>
                </a:solidFill>
                <a:effectLst/>
                <a:latin typeface="Myriad Pro Semibold" panose="020B0503030403020204" pitchFamily="34" charset="0"/>
                <a:ea typeface="+mn-ea"/>
                <a:cs typeface="+mn-cs"/>
              </a:rPr>
              <a:t> di </a:t>
            </a:r>
            <a:r>
              <a:rPr lang="es-ES" sz="3200" b="1" i="0" kern="1200" dirty="0" err="1">
                <a:solidFill>
                  <a:schemeClr val="tx1"/>
                </a:solidFill>
                <a:effectLst/>
                <a:latin typeface="Myriad Pro Semibold" panose="020B0503030403020204" pitchFamily="34" charset="0"/>
                <a:ea typeface="+mn-ea"/>
                <a:cs typeface="+mn-cs"/>
              </a:rPr>
              <a:t>accoglienza</a:t>
            </a:r>
            <a:r>
              <a:rPr lang="es-ES" sz="3200" b="1" i="0" kern="1200" dirty="0">
                <a:solidFill>
                  <a:schemeClr val="tx1"/>
                </a:solidFill>
                <a:effectLst/>
                <a:latin typeface="Myriad Pro Semibold" panose="020B0503030403020204" pitchFamily="34" charset="0"/>
                <a:ea typeface="+mn-ea"/>
                <a:cs typeface="+mn-cs"/>
              </a:rPr>
              <a:t> a Palazzo Te</a:t>
            </a:r>
          </a:p>
          <a:p>
            <a:endParaRPr lang="es-ES" sz="6600" b="0" i="0" dirty="0">
              <a:latin typeface="Myriad Pro Condensed" panose="020B0506030403020204" pitchFamily="34" charset="0"/>
            </a:endParaRPr>
          </a:p>
        </p:txBody>
      </p:sp>
    </p:spTree>
    <p:extLst>
      <p:ext uri="{BB962C8B-B14F-4D97-AF65-F5344CB8AC3E}">
        <p14:creationId xmlns:p14="http://schemas.microsoft.com/office/powerpoint/2010/main" val="3570593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437F96-9BBA-F843-832F-FD6DC94A8F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
          </a:p>
        </p:txBody>
      </p:sp>
      <p:sp>
        <p:nvSpPr>
          <p:cNvPr id="3" name="Text Placeholder 2">
            <a:extLst>
              <a:ext uri="{FF2B5EF4-FFF2-40B4-BE49-F238E27FC236}">
                <a16:creationId xmlns:a16="http://schemas.microsoft.com/office/drawing/2014/main" id="{FD789A02-06DC-5F46-882C-C183A89F99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2B695E5E-A1CD-F64B-BC9B-DA1C59687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_tradnl"/>
              <a:t>RIPARTE 2020 – Progetti per il nostro futuro</a:t>
            </a:r>
            <a:endParaRPr lang="es-ES"/>
          </a:p>
        </p:txBody>
      </p:sp>
      <p:sp>
        <p:nvSpPr>
          <p:cNvPr id="5" name="Footer Placeholder 4">
            <a:extLst>
              <a:ext uri="{FF2B5EF4-FFF2-40B4-BE49-F238E27FC236}">
                <a16:creationId xmlns:a16="http://schemas.microsoft.com/office/drawing/2014/main" id="{8EE9CC18-9A33-4644-8F78-AE685C5673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a:extLst>
              <a:ext uri="{FF2B5EF4-FFF2-40B4-BE49-F238E27FC236}">
                <a16:creationId xmlns:a16="http://schemas.microsoft.com/office/drawing/2014/main" id="{DA6CE27B-3449-4B49-A153-9E37D0D049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8FBC5-C9A5-5D41-8FA4-9B91FE500D8E}" type="slidenum">
              <a:rPr lang="es-ES" smtClean="0"/>
              <a:t>‹N›</a:t>
            </a:fld>
            <a:endParaRPr lang="es-ES"/>
          </a:p>
        </p:txBody>
      </p:sp>
    </p:spTree>
    <p:extLst>
      <p:ext uri="{BB962C8B-B14F-4D97-AF65-F5344CB8AC3E}">
        <p14:creationId xmlns:p14="http://schemas.microsoft.com/office/powerpoint/2010/main" val="400653012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9" r:id="rId10"/>
    <p:sldLayoutId id="2147483670" r:id="rId11"/>
    <p:sldLayoutId id="2147483671" r:id="rId12"/>
    <p:sldLayoutId id="2147483672" r:id="rId13"/>
    <p:sldLayoutId id="2147483673" r:id="rId14"/>
    <p:sldLayoutId id="2147483674" r:id="rId15"/>
    <p:sldLayoutId id="2147483668" r:id="rId16"/>
    <p:sldLayoutId id="2147483650" r:id="rId17"/>
    <p:sldLayoutId id="2147483651" r:id="rId18"/>
    <p:sldLayoutId id="2147483652" r:id="rId19"/>
    <p:sldLayoutId id="2147483653" r:id="rId20"/>
    <p:sldLayoutId id="2147483654" r:id="rId21"/>
    <p:sldLayoutId id="2147483655" r:id="rId22"/>
    <p:sldLayoutId id="2147483656" r:id="rId23"/>
    <p:sldLayoutId id="2147483657" r:id="rId24"/>
    <p:sldLayoutId id="2147483658" r:id="rId25"/>
    <p:sldLayoutId id="2147483659" r:id="rId26"/>
    <p:sldLayoutId id="2147483675" r:id="rId27"/>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centropalazzote.it/palinsesto-2024/"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31541E-17E1-C645-925E-E675B8D2985C}"/>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rightnessContrast contrast="-20000"/>
                    </a14:imgEffect>
                  </a14:imgLayer>
                </a14:imgProps>
              </a:ext>
            </a:extLst>
          </a:blip>
          <a:srcRect l="2" b="8254"/>
          <a:stretch/>
        </p:blipFill>
        <p:spPr>
          <a:xfrm>
            <a:off x="772318" y="1031068"/>
            <a:ext cx="10647363" cy="5494826"/>
          </a:xfrm>
          <a:prstGeom prst="rect">
            <a:avLst/>
          </a:prstGeom>
          <a:noFill/>
        </p:spPr>
      </p:pic>
      <p:pic>
        <p:nvPicPr>
          <p:cNvPr id="23" name="Picture 22">
            <a:extLst>
              <a:ext uri="{FF2B5EF4-FFF2-40B4-BE49-F238E27FC236}">
                <a16:creationId xmlns:a16="http://schemas.microsoft.com/office/drawing/2014/main" id="{C3A9CA44-C5A1-0149-81C9-58C216CE2C07}"/>
              </a:ext>
            </a:extLst>
          </p:cNvPr>
          <p:cNvPicPr>
            <a:picLocks noChangeAspect="1"/>
          </p:cNvPicPr>
          <p:nvPr/>
        </p:nvPicPr>
        <p:blipFill>
          <a:blip r:embed="rId4"/>
          <a:stretch>
            <a:fillRect/>
          </a:stretch>
        </p:blipFill>
        <p:spPr>
          <a:xfrm>
            <a:off x="4252455" y="120472"/>
            <a:ext cx="3817125" cy="774198"/>
          </a:xfrm>
          <a:prstGeom prst="rect">
            <a:avLst/>
          </a:prstGeom>
        </p:spPr>
      </p:pic>
    </p:spTree>
    <p:extLst>
      <p:ext uri="{BB962C8B-B14F-4D97-AF65-F5344CB8AC3E}">
        <p14:creationId xmlns:p14="http://schemas.microsoft.com/office/powerpoint/2010/main" val="1833057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D8C5FA-6DDF-B24B-B601-7AE1B5CE77C7}"/>
              </a:ext>
            </a:extLst>
          </p:cNvPr>
          <p:cNvSpPr>
            <a:spLocks noGrp="1"/>
          </p:cNvSpPr>
          <p:nvPr>
            <p:ph type="sldNum" sz="quarter" idx="12"/>
          </p:nvPr>
        </p:nvSpPr>
        <p:spPr/>
        <p:txBody>
          <a:bodyPr/>
          <a:lstStyle/>
          <a:p>
            <a:fld id="{AFC8FBC5-C9A5-5D41-8FA4-9B91FE500D8E}" type="slidenum">
              <a:rPr lang="es-ES" smtClean="0"/>
              <a:pPr/>
              <a:t>9</a:t>
            </a:fld>
            <a:endParaRPr lang="es-ES" dirty="0"/>
          </a:p>
        </p:txBody>
      </p:sp>
      <p:sp>
        <p:nvSpPr>
          <p:cNvPr id="5" name="CasellaDiTesto 4">
            <a:extLst>
              <a:ext uri="{FF2B5EF4-FFF2-40B4-BE49-F238E27FC236}">
                <a16:creationId xmlns:a16="http://schemas.microsoft.com/office/drawing/2014/main" id="{B7B6CEF5-F83B-1467-D37D-9191EACA1715}"/>
              </a:ext>
            </a:extLst>
          </p:cNvPr>
          <p:cNvSpPr txBox="1"/>
          <p:nvPr/>
        </p:nvSpPr>
        <p:spPr>
          <a:xfrm>
            <a:off x="804747" y="1449658"/>
            <a:ext cx="3042424" cy="2862322"/>
          </a:xfrm>
          <a:prstGeom prst="rect">
            <a:avLst/>
          </a:prstGeom>
          <a:solidFill>
            <a:srgbClr val="C7B0BA"/>
          </a:solidFill>
        </p:spPr>
        <p:txBody>
          <a:bodyPr wrap="square" rtlCol="0">
            <a:spAutoFit/>
          </a:bodyPr>
          <a:lstStyle/>
          <a:p>
            <a:r>
              <a:rPr lang="es-ES" sz="3600" b="1" dirty="0">
                <a:latin typeface="Myriad Pro" panose="020B0503030403020204" pitchFamily="34" charset="0"/>
              </a:rPr>
              <a:t>Scuola di </a:t>
            </a:r>
          </a:p>
          <a:p>
            <a:r>
              <a:rPr lang="es-ES" sz="3600" b="1" dirty="0">
                <a:latin typeface="Myriad Pro" panose="020B0503030403020204" pitchFamily="34" charset="0"/>
              </a:rPr>
              <a:t>Palazzo Te</a:t>
            </a:r>
          </a:p>
          <a:p>
            <a:endParaRPr lang="es-ES" sz="3600" b="1" dirty="0">
              <a:latin typeface="Myriad Pro" panose="020B0503030403020204" pitchFamily="34" charset="0"/>
            </a:endParaRPr>
          </a:p>
          <a:p>
            <a:endParaRPr lang="es-ES" sz="3600" b="1" dirty="0">
              <a:latin typeface="Myriad Pro" panose="020B0503030403020204" pitchFamily="34" charset="0"/>
            </a:endParaRPr>
          </a:p>
          <a:p>
            <a:endParaRPr lang="es-ES" sz="3600" b="1" dirty="0">
              <a:latin typeface="Myriad Pro" panose="020B0503030403020204" pitchFamily="34" charset="0"/>
            </a:endParaRPr>
          </a:p>
        </p:txBody>
      </p:sp>
      <p:pic>
        <p:nvPicPr>
          <p:cNvPr id="6" name="Google Shape;259;p19" descr="Nessuna descrizione della foto disponibile.">
            <a:extLst>
              <a:ext uri="{FF2B5EF4-FFF2-40B4-BE49-F238E27FC236}">
                <a16:creationId xmlns:a16="http://schemas.microsoft.com/office/drawing/2014/main" id="{CA262612-0605-290F-C49F-F8FA04CF83D7}"/>
              </a:ext>
            </a:extLst>
          </p:cNvPr>
          <p:cNvPicPr preferRelativeResize="0"/>
          <p:nvPr/>
        </p:nvPicPr>
        <p:blipFill rotWithShape="1">
          <a:blip r:embed="rId2">
            <a:alphaModFix/>
          </a:blip>
          <a:srcRect/>
          <a:stretch/>
        </p:blipFill>
        <p:spPr>
          <a:xfrm>
            <a:off x="4237463" y="1059366"/>
            <a:ext cx="7954537" cy="5051657"/>
          </a:xfrm>
          <a:prstGeom prst="rect">
            <a:avLst/>
          </a:prstGeom>
          <a:noFill/>
          <a:ln>
            <a:noFill/>
          </a:ln>
        </p:spPr>
      </p:pic>
    </p:spTree>
    <p:extLst>
      <p:ext uri="{BB962C8B-B14F-4D97-AF65-F5344CB8AC3E}">
        <p14:creationId xmlns:p14="http://schemas.microsoft.com/office/powerpoint/2010/main" val="1254170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D8C5FA-6DDF-B24B-B601-7AE1B5CE77C7}"/>
              </a:ext>
            </a:extLst>
          </p:cNvPr>
          <p:cNvSpPr>
            <a:spLocks noGrp="1"/>
          </p:cNvSpPr>
          <p:nvPr>
            <p:ph type="sldNum" sz="quarter" idx="12"/>
          </p:nvPr>
        </p:nvSpPr>
        <p:spPr/>
        <p:txBody>
          <a:bodyPr/>
          <a:lstStyle/>
          <a:p>
            <a:fld id="{AFC8FBC5-C9A5-5D41-8FA4-9B91FE500D8E}" type="slidenum">
              <a:rPr lang="es-ES" smtClean="0"/>
              <a:pPr/>
              <a:t>10</a:t>
            </a:fld>
            <a:endParaRPr lang="es-ES" dirty="0"/>
          </a:p>
        </p:txBody>
      </p:sp>
      <p:sp>
        <p:nvSpPr>
          <p:cNvPr id="5" name="TextBox 4">
            <a:extLst>
              <a:ext uri="{FF2B5EF4-FFF2-40B4-BE49-F238E27FC236}">
                <a16:creationId xmlns:a16="http://schemas.microsoft.com/office/drawing/2014/main" id="{E4A2AF14-C4EA-F64D-AEF3-9319F0D78CB3}"/>
              </a:ext>
            </a:extLst>
          </p:cNvPr>
          <p:cNvSpPr txBox="1"/>
          <p:nvPr/>
        </p:nvSpPr>
        <p:spPr>
          <a:xfrm>
            <a:off x="4151313" y="512763"/>
            <a:ext cx="7202487" cy="4832092"/>
          </a:xfrm>
          <a:prstGeom prst="rect">
            <a:avLst/>
          </a:prstGeom>
          <a:noFill/>
        </p:spPr>
        <p:txBody>
          <a:bodyPr wrap="square" rtlCol="0">
            <a:spAutoFit/>
          </a:bodyPr>
          <a:lstStyle/>
          <a:p>
            <a:r>
              <a:rPr lang="it-IT" sz="1400" dirty="0">
                <a:latin typeface="Myriad Pro" panose="020B0503030403020204" pitchFamily="34" charset="0"/>
              </a:rPr>
              <a:t>Giunta alla sesta edizione, la Suola di Palazzo Te è situata all’interno del prestigioso Palazzo Te e costituisce il </a:t>
            </a:r>
            <a:r>
              <a:rPr lang="it-IT" sz="1400" b="1" dirty="0">
                <a:latin typeface="Myriad Pro" panose="020B0503030403020204" pitchFamily="34" charset="0"/>
              </a:rPr>
              <a:t>dipartimento educativo della Fondazione Palazzo Te</a:t>
            </a:r>
            <a:r>
              <a:rPr lang="it-IT" sz="1400" dirty="0">
                <a:latin typeface="Myriad Pro" panose="020B0503030403020204" pitchFamily="34" charset="0"/>
              </a:rPr>
              <a:t>.</a:t>
            </a:r>
          </a:p>
          <a:p>
            <a:r>
              <a:rPr lang="it-IT" sz="1400" dirty="0">
                <a:latin typeface="Myriad Pro" panose="020B0503030403020204" pitchFamily="34" charset="0"/>
              </a:rPr>
              <a:t>La mission della Scuola di Palazzo Te è di accrescere le capacità di azione, di pensiero e di sviluppo nel campo della produzione culturale contemporanea. L’intenzione è quella di ispirare visione, nuove prospettive di ricerca, nuovi progetti culturali e formare alle capacità necessarie alla loro attuazione. </a:t>
            </a:r>
          </a:p>
          <a:p>
            <a:endParaRPr lang="it-IT" sz="1400" dirty="0">
              <a:latin typeface="Myriad Pro" panose="020B0503030403020204" pitchFamily="34" charset="0"/>
            </a:endParaRPr>
          </a:p>
          <a:p>
            <a:r>
              <a:rPr lang="it-IT" sz="1400" dirty="0">
                <a:latin typeface="Myriad Pro" panose="020B0503030403020204" pitchFamily="34" charset="0"/>
              </a:rPr>
              <a:t>Il progetto implica una relazione diretta e duratura con importanti artisti contemporanei, pensatori e gestori di istituzioni culturali, partendo dall’idea che il rapporto tra le pratiche di produzione artistica e l’attivismo culturale, la concettualizzazione visionaria delle politiche culturali e le pratiche di mediazione culturale possa essere fruttifero. </a:t>
            </a:r>
          </a:p>
          <a:p>
            <a:endParaRPr lang="it-IT" sz="1400" dirty="0">
              <a:latin typeface="Myriad Pro" panose="020B0503030403020204" pitchFamily="34" charset="0"/>
            </a:endParaRPr>
          </a:p>
          <a:p>
            <a:r>
              <a:rPr lang="it-IT" sz="1400" b="1" dirty="0">
                <a:latin typeface="Myriad Pro" panose="020B0503030403020204" pitchFamily="34" charset="0"/>
              </a:rPr>
              <a:t>Il mestiere dell’arte</a:t>
            </a:r>
          </a:p>
          <a:p>
            <a:r>
              <a:rPr lang="it-IT" sz="1400" dirty="0">
                <a:latin typeface="Myriad Pro" panose="020B0503030403020204" pitchFamily="34" charset="0"/>
              </a:rPr>
              <a:t>24-25 febbraio e 16-17 marzo 2024</a:t>
            </a:r>
          </a:p>
          <a:p>
            <a:r>
              <a:rPr lang="it-IT" sz="1400" dirty="0">
                <a:latin typeface="Myriad Pro" panose="020B0503030403020204" pitchFamily="34" charset="0"/>
              </a:rPr>
              <a:t>a cura di Clarice Pecori Giraldi e Stefano Baia Curioni</a:t>
            </a:r>
          </a:p>
          <a:p>
            <a:endParaRPr lang="it-IT" sz="1400" dirty="0">
              <a:latin typeface="Myriad Pro" panose="020B0503030403020204" pitchFamily="34" charset="0"/>
            </a:endParaRPr>
          </a:p>
          <a:p>
            <a:r>
              <a:rPr lang="it-IT" sz="1400" b="1" dirty="0">
                <a:latin typeface="Myriad Pro" panose="020B0503030403020204" pitchFamily="34" charset="0"/>
              </a:rPr>
              <a:t>Studiare Arte. Patrimonio, analisi e storia </a:t>
            </a:r>
          </a:p>
          <a:p>
            <a:r>
              <a:rPr lang="it-IT" sz="1400" dirty="0">
                <a:latin typeface="Myriad Pro" panose="020B0503030403020204" pitchFamily="34" charset="0"/>
              </a:rPr>
              <a:t>settembre 2024</a:t>
            </a:r>
          </a:p>
          <a:p>
            <a:r>
              <a:rPr lang="it-IT" sz="1400" dirty="0">
                <a:latin typeface="Myriad Pro" panose="020B0503030403020204" pitchFamily="34" charset="0"/>
              </a:rPr>
              <a:t>a cura di Stefania Gerevini</a:t>
            </a:r>
          </a:p>
          <a:p>
            <a:endParaRPr lang="it-IT" sz="1400" dirty="0">
              <a:latin typeface="Myriad Pro" panose="020B0503030403020204" pitchFamily="34" charset="0"/>
            </a:endParaRPr>
          </a:p>
          <a:p>
            <a:endParaRPr lang="it-IT" sz="1400" dirty="0">
              <a:latin typeface="Myriad Pro" panose="020B0503030403020204" pitchFamily="34" charset="0"/>
            </a:endParaRPr>
          </a:p>
          <a:p>
            <a:endParaRPr lang="es-ES" sz="1400" dirty="0">
              <a:latin typeface="Myriad Pro" panose="020B0503030403020204" pitchFamily="34" charset="0"/>
            </a:endParaRPr>
          </a:p>
        </p:txBody>
      </p:sp>
      <p:sp>
        <p:nvSpPr>
          <p:cNvPr id="4" name="CasellaDiTesto 3">
            <a:extLst>
              <a:ext uri="{FF2B5EF4-FFF2-40B4-BE49-F238E27FC236}">
                <a16:creationId xmlns:a16="http://schemas.microsoft.com/office/drawing/2014/main" id="{D9D2671F-F3F2-4FC4-E0BE-2D087D32AB70}"/>
              </a:ext>
            </a:extLst>
          </p:cNvPr>
          <p:cNvSpPr txBox="1"/>
          <p:nvPr/>
        </p:nvSpPr>
        <p:spPr>
          <a:xfrm>
            <a:off x="804747" y="1449658"/>
            <a:ext cx="3042424" cy="2862322"/>
          </a:xfrm>
          <a:prstGeom prst="rect">
            <a:avLst/>
          </a:prstGeom>
          <a:solidFill>
            <a:srgbClr val="C7B0BA"/>
          </a:solidFill>
        </p:spPr>
        <p:txBody>
          <a:bodyPr wrap="square" rtlCol="0">
            <a:spAutoFit/>
          </a:bodyPr>
          <a:lstStyle/>
          <a:p>
            <a:r>
              <a:rPr lang="es-ES" sz="3600" b="1" dirty="0">
                <a:latin typeface="Myriad Pro" panose="020B0503030403020204" pitchFamily="34" charset="0"/>
              </a:rPr>
              <a:t>Scuola di </a:t>
            </a:r>
          </a:p>
          <a:p>
            <a:r>
              <a:rPr lang="es-ES" sz="3600" b="1" dirty="0">
                <a:latin typeface="Myriad Pro" panose="020B0503030403020204" pitchFamily="34" charset="0"/>
              </a:rPr>
              <a:t>Palazzo Te</a:t>
            </a:r>
          </a:p>
          <a:p>
            <a:endParaRPr lang="es-ES" sz="3600" b="1" dirty="0">
              <a:latin typeface="Myriad Pro" panose="020B0503030403020204" pitchFamily="34" charset="0"/>
            </a:endParaRPr>
          </a:p>
          <a:p>
            <a:endParaRPr lang="es-ES" sz="3600" b="1" dirty="0">
              <a:latin typeface="Myriad Pro" panose="020B0503030403020204" pitchFamily="34" charset="0"/>
            </a:endParaRPr>
          </a:p>
          <a:p>
            <a:endParaRPr lang="es-ES" sz="3600" b="1" dirty="0">
              <a:latin typeface="Myriad Pro" panose="020B0503030403020204" pitchFamily="34" charset="0"/>
            </a:endParaRPr>
          </a:p>
        </p:txBody>
      </p:sp>
    </p:spTree>
    <p:extLst>
      <p:ext uri="{BB962C8B-B14F-4D97-AF65-F5344CB8AC3E}">
        <p14:creationId xmlns:p14="http://schemas.microsoft.com/office/powerpoint/2010/main" val="1809210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25CBD9-FC48-CA40-8355-0D7FE8EFEFF5}"/>
              </a:ext>
            </a:extLst>
          </p:cNvPr>
          <p:cNvSpPr>
            <a:spLocks noGrp="1"/>
          </p:cNvSpPr>
          <p:nvPr>
            <p:ph type="sldNum" sz="quarter" idx="12"/>
          </p:nvPr>
        </p:nvSpPr>
        <p:spPr/>
        <p:txBody>
          <a:bodyPr/>
          <a:lstStyle/>
          <a:p>
            <a:fld id="{AFC8FBC5-C9A5-5D41-8FA4-9B91FE500D8E}" type="slidenum">
              <a:rPr lang="es-ES" smtClean="0"/>
              <a:pPr/>
              <a:t>11</a:t>
            </a:fld>
            <a:endParaRPr lang="es-ES" dirty="0"/>
          </a:p>
        </p:txBody>
      </p:sp>
      <p:sp>
        <p:nvSpPr>
          <p:cNvPr id="4" name="TextBox 3">
            <a:extLst>
              <a:ext uri="{FF2B5EF4-FFF2-40B4-BE49-F238E27FC236}">
                <a16:creationId xmlns:a16="http://schemas.microsoft.com/office/drawing/2014/main" id="{285D01B8-9953-7E43-B4FE-E3041987DAD3}"/>
              </a:ext>
            </a:extLst>
          </p:cNvPr>
          <p:cNvSpPr txBox="1"/>
          <p:nvPr/>
        </p:nvSpPr>
        <p:spPr>
          <a:xfrm>
            <a:off x="4151313" y="512763"/>
            <a:ext cx="7200900" cy="4185761"/>
          </a:xfrm>
          <a:prstGeom prst="rect">
            <a:avLst/>
          </a:prstGeom>
          <a:noFill/>
        </p:spPr>
        <p:txBody>
          <a:bodyPr wrap="square" rtlCol="0">
            <a:spAutoFit/>
          </a:bodyPr>
          <a:lstStyle/>
          <a:p>
            <a:r>
              <a:rPr lang="it-IT" sz="1400" dirty="0">
                <a:latin typeface="Myriad Pro" panose="020B0503030403020204" pitchFamily="34" charset="0"/>
              </a:rPr>
              <a:t>Fondazione Palazzo Te si impegna per l’inclusione e la partecipazione al patrimonio culturale, cercando di diventare un luogo sociale e di incontro aperto a un pubblico più vasto possibile. Si presta grande attenzione all’accessibilità, all’inclusione, alla diversificazione delle modalità di fruizione e al supporto nella reinterpretazione contemporanea del patrimonio culturale. I progetti mirano a valorizzare le abilità di ogni persona, concentrandosi sulla loro capacità di osservare, provare emozioni e immaginare.</a:t>
            </a:r>
          </a:p>
          <a:p>
            <a:r>
              <a:rPr lang="it-IT" sz="1400" dirty="0">
                <a:latin typeface="Myriad Pro" panose="020B0503030403020204" pitchFamily="34" charset="0"/>
              </a:rPr>
              <a:t>Con il contributo di Fondazione Comunità Mantovana.</a:t>
            </a:r>
          </a:p>
          <a:p>
            <a:endParaRPr lang="it-IT" sz="1400" dirty="0">
              <a:latin typeface="Myriad Pro" panose="020B0503030403020204" pitchFamily="34" charset="0"/>
            </a:endParaRPr>
          </a:p>
          <a:p>
            <a:r>
              <a:rPr lang="it-IT" sz="1400" b="1" dirty="0">
                <a:latin typeface="Myriad Pro" panose="020B0503030403020204" pitchFamily="34" charset="0"/>
              </a:rPr>
              <a:t>Liberamente</a:t>
            </a:r>
          </a:p>
          <a:p>
            <a:r>
              <a:rPr lang="it-IT" sz="1400" dirty="0">
                <a:latin typeface="Myriad Pro" panose="020B0503030403020204" pitchFamily="34" charset="0"/>
              </a:rPr>
              <a:t>primavera e autunno 2024</a:t>
            </a:r>
          </a:p>
          <a:p>
            <a:r>
              <a:rPr lang="it-IT" sz="1400" dirty="0">
                <a:latin typeface="Myriad Pro" panose="020B0503030403020204" pitchFamily="34" charset="0"/>
              </a:rPr>
              <a:t>Progetto di accessibilità rivolto alle persone con Alzheimer e demenza e ai loro caregiver</a:t>
            </a:r>
          </a:p>
          <a:p>
            <a:r>
              <a:rPr lang="it-IT" sz="1400" dirty="0">
                <a:latin typeface="Myriad Pro" panose="020B0503030403020204" pitchFamily="34" charset="0"/>
              </a:rPr>
              <a:t>con Iris Dall’Aglio </a:t>
            </a:r>
          </a:p>
          <a:p>
            <a:endParaRPr lang="it-IT" sz="1400" dirty="0">
              <a:latin typeface="Myriad Pro" panose="020B0503030403020204" pitchFamily="34" charset="0"/>
            </a:endParaRPr>
          </a:p>
          <a:p>
            <a:r>
              <a:rPr lang="it-IT" sz="1400" b="1" dirty="0" err="1">
                <a:latin typeface="Myriad Pro" panose="020B0503030403020204" pitchFamily="34" charset="0"/>
              </a:rPr>
              <a:t>Museoterapia</a:t>
            </a:r>
            <a:endParaRPr lang="it-IT" sz="1400" b="1" dirty="0">
              <a:latin typeface="Myriad Pro" panose="020B0503030403020204" pitchFamily="34" charset="0"/>
            </a:endParaRPr>
          </a:p>
          <a:p>
            <a:r>
              <a:rPr lang="it-IT" sz="1400" dirty="0">
                <a:latin typeface="Myriad Pro" panose="020B0503030403020204" pitchFamily="34" charset="0"/>
              </a:rPr>
              <a:t>autunno 2024 </a:t>
            </a:r>
          </a:p>
          <a:p>
            <a:r>
              <a:rPr lang="it-IT" sz="1400" dirty="0">
                <a:latin typeface="Myriad Pro" panose="020B0503030403020204" pitchFamily="34" charset="0"/>
              </a:rPr>
              <a:t>Rassegna di laboratori di pittura, danza, teatro e musica per gruppi di pazienti in dialisi</a:t>
            </a:r>
          </a:p>
          <a:p>
            <a:r>
              <a:rPr lang="it-IT" sz="1400" dirty="0">
                <a:latin typeface="Myriad Pro" panose="020B0503030403020204" pitchFamily="34" charset="0"/>
              </a:rPr>
              <a:t>in collaborazione con </a:t>
            </a:r>
            <a:r>
              <a:rPr lang="it-IT" sz="1400" dirty="0" err="1">
                <a:latin typeface="Myriad Pro" panose="020B0503030403020204" pitchFamily="34" charset="0"/>
              </a:rPr>
              <a:t>Asst</a:t>
            </a:r>
            <a:r>
              <a:rPr lang="it-IT" sz="1400" dirty="0">
                <a:latin typeface="Myriad Pro" panose="020B0503030403020204" pitchFamily="34" charset="0"/>
              </a:rPr>
              <a:t> Mantova </a:t>
            </a:r>
          </a:p>
          <a:p>
            <a:r>
              <a:rPr lang="es-ES" sz="1400" dirty="0">
                <a:latin typeface="Myriad Pro" panose="020B0503030403020204" pitchFamily="34" charset="0"/>
              </a:rPr>
              <a:t>Convegno dedicato a operatori sanitari e museali – ottobre 2024</a:t>
            </a:r>
          </a:p>
          <a:p>
            <a:endParaRPr lang="es-ES" sz="1400" dirty="0">
              <a:latin typeface="Myriad Pro" panose="020B0503030403020204" pitchFamily="34" charset="0"/>
            </a:endParaRPr>
          </a:p>
        </p:txBody>
      </p:sp>
      <p:sp>
        <p:nvSpPr>
          <p:cNvPr id="5" name="CasellaDiTesto 4">
            <a:extLst>
              <a:ext uri="{FF2B5EF4-FFF2-40B4-BE49-F238E27FC236}">
                <a16:creationId xmlns:a16="http://schemas.microsoft.com/office/drawing/2014/main" id="{B3864D9E-3ACE-68AA-283A-B910EDA4B74B}"/>
              </a:ext>
            </a:extLst>
          </p:cNvPr>
          <p:cNvSpPr txBox="1"/>
          <p:nvPr/>
        </p:nvSpPr>
        <p:spPr>
          <a:xfrm>
            <a:off x="804747" y="1449658"/>
            <a:ext cx="3042424" cy="2862322"/>
          </a:xfrm>
          <a:prstGeom prst="rect">
            <a:avLst/>
          </a:prstGeom>
          <a:solidFill>
            <a:srgbClr val="C7B0BA"/>
          </a:solidFill>
        </p:spPr>
        <p:txBody>
          <a:bodyPr wrap="square" rtlCol="0">
            <a:spAutoFit/>
          </a:bodyPr>
          <a:lstStyle/>
          <a:p>
            <a:r>
              <a:rPr lang="es-ES" sz="3600" b="1" dirty="0">
                <a:latin typeface="Myriad Pro" panose="020B0503030403020204" pitchFamily="34" charset="0"/>
              </a:rPr>
              <a:t>Arte e cura</a:t>
            </a:r>
          </a:p>
          <a:p>
            <a:endParaRPr lang="es-ES" sz="3600" b="1" dirty="0">
              <a:latin typeface="Myriad Pro" panose="020B0503030403020204" pitchFamily="34" charset="0"/>
            </a:endParaRPr>
          </a:p>
          <a:p>
            <a:endParaRPr lang="es-ES" sz="3600" b="1" dirty="0">
              <a:latin typeface="Myriad Pro" panose="020B0503030403020204" pitchFamily="34" charset="0"/>
            </a:endParaRPr>
          </a:p>
          <a:p>
            <a:endParaRPr lang="es-ES" sz="3600" b="1" dirty="0">
              <a:latin typeface="Myriad Pro" panose="020B0503030403020204" pitchFamily="34" charset="0"/>
            </a:endParaRPr>
          </a:p>
          <a:p>
            <a:endParaRPr lang="es-ES" sz="3600" b="1" dirty="0">
              <a:latin typeface="Myriad Pro" panose="020B0503030403020204" pitchFamily="34" charset="0"/>
            </a:endParaRPr>
          </a:p>
        </p:txBody>
      </p:sp>
    </p:spTree>
    <p:extLst>
      <p:ext uri="{BB962C8B-B14F-4D97-AF65-F5344CB8AC3E}">
        <p14:creationId xmlns:p14="http://schemas.microsoft.com/office/powerpoint/2010/main" val="3656530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19C467-BD80-2B47-AF5C-3AFB34F53ABA}"/>
              </a:ext>
            </a:extLst>
          </p:cNvPr>
          <p:cNvSpPr>
            <a:spLocks noGrp="1"/>
          </p:cNvSpPr>
          <p:nvPr>
            <p:ph type="sldNum" sz="quarter" idx="12"/>
          </p:nvPr>
        </p:nvSpPr>
        <p:spPr/>
        <p:txBody>
          <a:bodyPr/>
          <a:lstStyle/>
          <a:p>
            <a:fld id="{AFC8FBC5-C9A5-5D41-8FA4-9B91FE500D8E}" type="slidenum">
              <a:rPr lang="es-ES" smtClean="0"/>
              <a:pPr/>
              <a:t>12</a:t>
            </a:fld>
            <a:endParaRPr lang="es-ES" dirty="0"/>
          </a:p>
        </p:txBody>
      </p:sp>
      <p:sp>
        <p:nvSpPr>
          <p:cNvPr id="4" name="CasellaDiTesto 3">
            <a:extLst>
              <a:ext uri="{FF2B5EF4-FFF2-40B4-BE49-F238E27FC236}">
                <a16:creationId xmlns:a16="http://schemas.microsoft.com/office/drawing/2014/main" id="{A0496A6A-ED2A-2065-9B12-1C6E593491F5}"/>
              </a:ext>
            </a:extLst>
          </p:cNvPr>
          <p:cNvSpPr txBox="1"/>
          <p:nvPr/>
        </p:nvSpPr>
        <p:spPr>
          <a:xfrm>
            <a:off x="804747" y="1449658"/>
            <a:ext cx="3042424" cy="4524315"/>
          </a:xfrm>
          <a:prstGeom prst="rect">
            <a:avLst/>
          </a:prstGeom>
          <a:solidFill>
            <a:srgbClr val="FFEDF0"/>
          </a:solidFill>
        </p:spPr>
        <p:txBody>
          <a:bodyPr wrap="square" rtlCol="0">
            <a:spAutoFit/>
          </a:bodyPr>
          <a:lstStyle/>
          <a:p>
            <a:r>
              <a:rPr lang="es-ES" sz="3600" dirty="0">
                <a:latin typeface="Myriad Pro" panose="020B0503030403020204" pitchFamily="34" charset="0"/>
              </a:rPr>
              <a:t>Mostra</a:t>
            </a:r>
            <a:r>
              <a:rPr lang="es-ES" sz="3600" b="1" dirty="0">
                <a:latin typeface="Myriad Pro" panose="020B0503030403020204" pitchFamily="34" charset="0"/>
              </a:rPr>
              <a:t> </a:t>
            </a:r>
          </a:p>
          <a:p>
            <a:r>
              <a:rPr lang="es-ES" sz="3600" b="1" dirty="0">
                <a:latin typeface="Myriad Pro" panose="020B0503030403020204" pitchFamily="34" charset="0"/>
              </a:rPr>
              <a:t>Il labirinto di Picasso. Poesia, salvezza e metamorfosi</a:t>
            </a:r>
          </a:p>
          <a:p>
            <a:endParaRPr lang="es-ES" sz="3600" b="1" dirty="0">
              <a:latin typeface="Myriad Pro" panose="020B0503030403020204" pitchFamily="34" charset="0"/>
            </a:endParaRPr>
          </a:p>
          <a:p>
            <a:endParaRPr lang="es-ES" sz="3600" b="1" dirty="0">
              <a:latin typeface="Myriad Pro" panose="020B0503030403020204" pitchFamily="34" charset="0"/>
            </a:endParaRPr>
          </a:p>
        </p:txBody>
      </p:sp>
      <p:pic>
        <p:nvPicPr>
          <p:cNvPr id="7" name="image10.png">
            <a:extLst>
              <a:ext uri="{FF2B5EF4-FFF2-40B4-BE49-F238E27FC236}">
                <a16:creationId xmlns:a16="http://schemas.microsoft.com/office/drawing/2014/main" id="{00000000-0008-0000-0000-000002000000}"/>
              </a:ext>
            </a:extLst>
          </p:cNvPr>
          <p:cNvPicPr preferRelativeResize="0"/>
          <p:nvPr/>
        </p:nvPicPr>
        <p:blipFill>
          <a:blip r:embed="rId2" cstate="print"/>
          <a:stretch>
            <a:fillRect/>
          </a:stretch>
        </p:blipFill>
        <p:spPr>
          <a:xfrm>
            <a:off x="4798081" y="1449388"/>
            <a:ext cx="7401351" cy="4679950"/>
          </a:xfrm>
          <a:prstGeom prst="rect">
            <a:avLst/>
          </a:prstGeom>
          <a:noFill/>
        </p:spPr>
      </p:pic>
    </p:spTree>
    <p:extLst>
      <p:ext uri="{BB962C8B-B14F-4D97-AF65-F5344CB8AC3E}">
        <p14:creationId xmlns:p14="http://schemas.microsoft.com/office/powerpoint/2010/main" val="287661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19C467-BD80-2B47-AF5C-3AFB34F53ABA}"/>
              </a:ext>
            </a:extLst>
          </p:cNvPr>
          <p:cNvSpPr>
            <a:spLocks noGrp="1"/>
          </p:cNvSpPr>
          <p:nvPr>
            <p:ph type="sldNum" sz="quarter" idx="12"/>
          </p:nvPr>
        </p:nvSpPr>
        <p:spPr/>
        <p:txBody>
          <a:bodyPr/>
          <a:lstStyle/>
          <a:p>
            <a:fld id="{AFC8FBC5-C9A5-5D41-8FA4-9B91FE500D8E}" type="slidenum">
              <a:rPr lang="es-ES" smtClean="0"/>
              <a:pPr/>
              <a:t>13</a:t>
            </a:fld>
            <a:endParaRPr lang="es-ES" dirty="0"/>
          </a:p>
        </p:txBody>
      </p:sp>
      <p:sp>
        <p:nvSpPr>
          <p:cNvPr id="4" name="TextBox 3">
            <a:extLst>
              <a:ext uri="{FF2B5EF4-FFF2-40B4-BE49-F238E27FC236}">
                <a16:creationId xmlns:a16="http://schemas.microsoft.com/office/drawing/2014/main" id="{619BBB74-9127-8A46-9C8D-AD10D28E7405}"/>
              </a:ext>
            </a:extLst>
          </p:cNvPr>
          <p:cNvSpPr txBox="1"/>
          <p:nvPr/>
        </p:nvSpPr>
        <p:spPr>
          <a:xfrm>
            <a:off x="4151313" y="512763"/>
            <a:ext cx="7200900" cy="6401753"/>
          </a:xfrm>
          <a:prstGeom prst="rect">
            <a:avLst/>
          </a:prstGeom>
          <a:noFill/>
        </p:spPr>
        <p:txBody>
          <a:bodyPr wrap="square" rtlCol="0">
            <a:spAutoFit/>
          </a:bodyPr>
          <a:lstStyle/>
          <a:p>
            <a:r>
              <a:rPr lang="it-IT" sz="1400" dirty="0">
                <a:latin typeface="Myriad Pro" panose="020B0503030403020204" pitchFamily="34" charset="0"/>
              </a:rPr>
              <a:t>Il programma di Fondazione nell’autunno 2024 è incentrato sulla mostra </a:t>
            </a:r>
            <a:r>
              <a:rPr lang="it-IT" sz="1400" b="1" dirty="0">
                <a:latin typeface="Myriad Pro" panose="020B0503030403020204" pitchFamily="34" charset="0"/>
              </a:rPr>
              <a:t>il labirinto di Picasso. Poesia, salvezza e metamorfosi</a:t>
            </a:r>
            <a:r>
              <a:rPr lang="it-IT" sz="1400" dirty="0">
                <a:latin typeface="Myriad Pro" panose="020B0503030403020204" pitchFamily="34" charset="0"/>
              </a:rPr>
              <a:t>, a cura di Annie Cohen-Solal e co-organizzata dalla Fondazione con il </a:t>
            </a:r>
            <a:r>
              <a:rPr lang="it-IT" sz="1400" b="1" dirty="0">
                <a:latin typeface="Myriad Pro" panose="020B0503030403020204" pitchFamily="34" charset="0"/>
              </a:rPr>
              <a:t>Museo Nazionale Picasso di Parigi</a:t>
            </a:r>
            <a:r>
              <a:rPr lang="it-IT" sz="1400" dirty="0">
                <a:latin typeface="Myriad Pro" panose="020B0503030403020204" pitchFamily="34" charset="0"/>
              </a:rPr>
              <a:t>, che aggiunge, attualizzandolo, un ulteriore livello di lettura e dialogo con il mito. </a:t>
            </a:r>
          </a:p>
          <a:p>
            <a:endParaRPr lang="it-IT" sz="1400" dirty="0">
              <a:latin typeface="Myriad Pro" panose="020B0503030403020204" pitchFamily="34" charset="0"/>
            </a:endParaRPr>
          </a:p>
          <a:p>
            <a:r>
              <a:rPr lang="it-IT" sz="1400" dirty="0">
                <a:latin typeface="Myriad Pro" panose="020B0503030403020204" pitchFamily="34" charset="0"/>
              </a:rPr>
              <a:t>Ricostruendo le ispirazioni che il Maestro spagnolo trova immergendosi nella poesia, da Ovidio ad Apollinaire, l’esposizione si concentra, tra ironia e angoscia, sulla potenza della trasformazione, la mortalità del desiderio e la possibilità di un suo riequilibrio nell’esperienza lirica, e suggerisce nuove letture anche dello spazio circostante. </a:t>
            </a:r>
          </a:p>
          <a:p>
            <a:endParaRPr lang="it-IT" sz="1400" dirty="0">
              <a:latin typeface="Myriad Pro" panose="020B0503030403020204" pitchFamily="34" charset="0"/>
            </a:endParaRPr>
          </a:p>
          <a:p>
            <a:r>
              <a:rPr lang="it-IT" sz="1400" dirty="0">
                <a:latin typeface="Myriad Pro" panose="020B0503030403020204" pitchFamily="34" charset="0"/>
              </a:rPr>
              <a:t>Il percorso espositivo, allestito nelle sale Napoleoniche </a:t>
            </a:r>
            <a:r>
              <a:rPr lang="it-IT" sz="1400" b="1" dirty="0">
                <a:latin typeface="Myriad Pro" panose="020B0503030403020204" pitchFamily="34" charset="0"/>
              </a:rPr>
              <a:t>dal 5 settembre 2024 al 6 gennaio 2025</a:t>
            </a:r>
            <a:r>
              <a:rPr lang="it-IT" sz="1400" dirty="0">
                <a:latin typeface="Myriad Pro" panose="020B0503030403020204" pitchFamily="34" charset="0"/>
              </a:rPr>
              <a:t>, ripercorre la straordinaria avventura di un artista emigrato in Francia nel 1900 e stigmatizzato dalla polizia e dall’Accademia delle belle arti come straniero, anarchico e artista d’avanguardia fino al 1944. </a:t>
            </a:r>
          </a:p>
          <a:p>
            <a:r>
              <a:rPr lang="it-IT" sz="1400" dirty="0">
                <a:latin typeface="Myriad Pro" panose="020B0503030403020204" pitchFamily="34" charset="0"/>
              </a:rPr>
              <a:t>Accolto da un piccolo e generoso gruppo di poeti allora marginali, Picasso trova nella poesia la forza che gli permette di superare le molte difficoltà legate al suo status e di articolare un paradigma estetico fortemente favorevole al cambiamento e alla metamorfosi. </a:t>
            </a:r>
          </a:p>
          <a:p>
            <a:endParaRPr lang="it-IT" sz="1400" dirty="0">
              <a:latin typeface="Myriad Pro" panose="020B0503030403020204" pitchFamily="34" charset="0"/>
            </a:endParaRPr>
          </a:p>
          <a:p>
            <a:r>
              <a:rPr lang="it-IT" sz="1400" dirty="0">
                <a:latin typeface="Myriad Pro" panose="020B0503030403020204" pitchFamily="34" charset="0"/>
              </a:rPr>
              <a:t>Fondazione Palazzo Te, Musei Civici con il Comune di Mantova e Palazzo Reale con il Comune di Milano hanno stretto un accordo di collaborazione culturale per promuovere le due mostre dedicate a Pablo Picasso. A Milano è in programma “Picasso lo straniero”, Palazzo Reale, 20 settembre 2024-2 febbraio 2025 co-prodotta con Marsilio Arte. Le due mostre, a cura di Annie Cohen-Solal con catalogo Marsilio Arte, nascono dalla collaborazione con il Museo Nazionale Picasso di Parigi. Ne emerge un Picasso ancora sconosciuto, in risonanza particolare con il nostro contemporaneo: il poeta e lo straniero. Con il biglietto di ingresso della prima esposizione i visitatori potranno accedere all’altra con il ridotto.                                             </a:t>
            </a:r>
          </a:p>
          <a:p>
            <a:endParaRPr lang="es-ES" dirty="0"/>
          </a:p>
        </p:txBody>
      </p:sp>
      <p:sp>
        <p:nvSpPr>
          <p:cNvPr id="5" name="CasellaDiTesto 4">
            <a:extLst>
              <a:ext uri="{FF2B5EF4-FFF2-40B4-BE49-F238E27FC236}">
                <a16:creationId xmlns:a16="http://schemas.microsoft.com/office/drawing/2014/main" id="{E16AC762-D6D6-B722-A4EC-DD80D7A2C7F4}"/>
              </a:ext>
            </a:extLst>
          </p:cNvPr>
          <p:cNvSpPr txBox="1"/>
          <p:nvPr/>
        </p:nvSpPr>
        <p:spPr>
          <a:xfrm>
            <a:off x="804747" y="1449658"/>
            <a:ext cx="3042424" cy="4524315"/>
          </a:xfrm>
          <a:prstGeom prst="rect">
            <a:avLst/>
          </a:prstGeom>
          <a:solidFill>
            <a:srgbClr val="FFEDF0"/>
          </a:solidFill>
        </p:spPr>
        <p:txBody>
          <a:bodyPr wrap="square" rtlCol="0">
            <a:spAutoFit/>
          </a:bodyPr>
          <a:lstStyle/>
          <a:p>
            <a:r>
              <a:rPr lang="es-ES" sz="3600" dirty="0">
                <a:latin typeface="Myriad Pro" panose="020B0503030403020204" pitchFamily="34" charset="0"/>
              </a:rPr>
              <a:t>Mostra</a:t>
            </a:r>
            <a:r>
              <a:rPr lang="es-ES" sz="3600" b="1" dirty="0">
                <a:latin typeface="Myriad Pro" panose="020B0503030403020204" pitchFamily="34" charset="0"/>
              </a:rPr>
              <a:t> </a:t>
            </a:r>
          </a:p>
          <a:p>
            <a:r>
              <a:rPr lang="es-ES" sz="3600" b="1" dirty="0">
                <a:latin typeface="Myriad Pro" panose="020B0503030403020204" pitchFamily="34" charset="0"/>
              </a:rPr>
              <a:t>Il labirinto di Picasso. Poesia, salvezza e metamorfosi</a:t>
            </a:r>
          </a:p>
          <a:p>
            <a:endParaRPr lang="es-ES" sz="3600" b="1" dirty="0">
              <a:latin typeface="Myriad Pro" panose="020B0503030403020204" pitchFamily="34" charset="0"/>
            </a:endParaRPr>
          </a:p>
          <a:p>
            <a:endParaRPr lang="es-ES" sz="3600" b="1" dirty="0">
              <a:latin typeface="Myriad Pro" panose="020B0503030403020204" pitchFamily="34" charset="0"/>
            </a:endParaRPr>
          </a:p>
        </p:txBody>
      </p:sp>
    </p:spTree>
    <p:extLst>
      <p:ext uri="{BB962C8B-B14F-4D97-AF65-F5344CB8AC3E}">
        <p14:creationId xmlns:p14="http://schemas.microsoft.com/office/powerpoint/2010/main" val="3443313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ED5144-66A5-484D-939B-0B7662B5A1AB}"/>
              </a:ext>
            </a:extLst>
          </p:cNvPr>
          <p:cNvSpPr>
            <a:spLocks noGrp="1"/>
          </p:cNvSpPr>
          <p:nvPr>
            <p:ph type="sldNum" sz="quarter" idx="12"/>
          </p:nvPr>
        </p:nvSpPr>
        <p:spPr/>
        <p:txBody>
          <a:bodyPr/>
          <a:lstStyle/>
          <a:p>
            <a:fld id="{AFC8FBC5-C9A5-5D41-8FA4-9B91FE500D8E}" type="slidenum">
              <a:rPr lang="es-ES" smtClean="0"/>
              <a:pPr/>
              <a:t>14</a:t>
            </a:fld>
            <a:endParaRPr lang="es-ES" dirty="0"/>
          </a:p>
        </p:txBody>
      </p:sp>
      <p:pic>
        <p:nvPicPr>
          <p:cNvPr id="5" name="Picture 4">
            <a:extLst>
              <a:ext uri="{FF2B5EF4-FFF2-40B4-BE49-F238E27FC236}">
                <a16:creationId xmlns:a16="http://schemas.microsoft.com/office/drawing/2014/main" id="{6E6B8064-3BC9-3F41-85C1-926362EFFB3B}"/>
              </a:ext>
            </a:extLst>
          </p:cNvPr>
          <p:cNvPicPr>
            <a:picLocks noChangeAspect="1"/>
          </p:cNvPicPr>
          <p:nvPr/>
        </p:nvPicPr>
        <p:blipFill rotWithShape="1">
          <a:blip r:embed="rId3"/>
          <a:srcRect b="12645"/>
          <a:stretch/>
        </p:blipFill>
        <p:spPr>
          <a:xfrm>
            <a:off x="4151312" y="1449388"/>
            <a:ext cx="8040687" cy="4679950"/>
          </a:xfrm>
          <a:prstGeom prst="rect">
            <a:avLst/>
          </a:prstGeom>
        </p:spPr>
      </p:pic>
    </p:spTree>
    <p:extLst>
      <p:ext uri="{BB962C8B-B14F-4D97-AF65-F5344CB8AC3E}">
        <p14:creationId xmlns:p14="http://schemas.microsoft.com/office/powerpoint/2010/main" val="3642613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ED5144-66A5-484D-939B-0B7662B5A1AB}"/>
              </a:ext>
            </a:extLst>
          </p:cNvPr>
          <p:cNvSpPr>
            <a:spLocks noGrp="1"/>
          </p:cNvSpPr>
          <p:nvPr>
            <p:ph type="sldNum" sz="quarter" idx="12"/>
          </p:nvPr>
        </p:nvSpPr>
        <p:spPr/>
        <p:txBody>
          <a:bodyPr/>
          <a:lstStyle/>
          <a:p>
            <a:fld id="{AFC8FBC5-C9A5-5D41-8FA4-9B91FE500D8E}" type="slidenum">
              <a:rPr lang="es-ES" smtClean="0"/>
              <a:pPr/>
              <a:t>15</a:t>
            </a:fld>
            <a:endParaRPr lang="es-ES" dirty="0"/>
          </a:p>
        </p:txBody>
      </p:sp>
      <p:sp>
        <p:nvSpPr>
          <p:cNvPr id="4" name="TextBox 3">
            <a:extLst>
              <a:ext uri="{FF2B5EF4-FFF2-40B4-BE49-F238E27FC236}">
                <a16:creationId xmlns:a16="http://schemas.microsoft.com/office/drawing/2014/main" id="{D57D3132-5FE6-0746-8B16-FA9F77EB08F5}"/>
              </a:ext>
            </a:extLst>
          </p:cNvPr>
          <p:cNvSpPr txBox="1"/>
          <p:nvPr/>
        </p:nvSpPr>
        <p:spPr>
          <a:xfrm>
            <a:off x="4151313" y="512763"/>
            <a:ext cx="7202487" cy="5693866"/>
          </a:xfrm>
          <a:prstGeom prst="rect">
            <a:avLst/>
          </a:prstGeom>
          <a:noFill/>
        </p:spPr>
        <p:txBody>
          <a:bodyPr wrap="square" rtlCol="0">
            <a:spAutoFit/>
          </a:bodyPr>
          <a:lstStyle/>
          <a:p>
            <a:r>
              <a:rPr lang="es-ES" sz="1400" dirty="0">
                <a:latin typeface="Myriad Pro" panose="020B0503030403020204" pitchFamily="34" charset="0"/>
              </a:rPr>
              <a:t>In </a:t>
            </a:r>
            <a:r>
              <a:rPr lang="es-ES" sz="1400" dirty="0" err="1">
                <a:latin typeface="Myriad Pro" panose="020B0503030403020204" pitchFamily="34" charset="0"/>
              </a:rPr>
              <a:t>occasione</a:t>
            </a:r>
            <a:r>
              <a:rPr lang="es-ES" sz="1400" dirty="0">
                <a:latin typeface="Myriad Pro" panose="020B0503030403020204" pitchFamily="34" charset="0"/>
              </a:rPr>
              <a:t> </a:t>
            </a:r>
            <a:r>
              <a:rPr lang="es-ES" sz="1400" dirty="0" err="1">
                <a:latin typeface="Myriad Pro" panose="020B0503030403020204" pitchFamily="34" charset="0"/>
              </a:rPr>
              <a:t>dell’inaugurazione</a:t>
            </a:r>
            <a:r>
              <a:rPr lang="es-ES" sz="1400" dirty="0">
                <a:latin typeface="Myriad Pro" panose="020B0503030403020204" pitchFamily="34" charset="0"/>
              </a:rPr>
              <a:t> </a:t>
            </a:r>
            <a:r>
              <a:rPr lang="es-ES" sz="1400" dirty="0" err="1">
                <a:latin typeface="Myriad Pro" panose="020B0503030403020204" pitchFamily="34" charset="0"/>
              </a:rPr>
              <a:t>della</a:t>
            </a:r>
            <a:r>
              <a:rPr lang="es-ES" sz="1400" dirty="0">
                <a:latin typeface="Myriad Pro" panose="020B0503030403020204" pitchFamily="34" charset="0"/>
              </a:rPr>
              <a:t> </a:t>
            </a:r>
            <a:r>
              <a:rPr lang="es-ES" sz="1400" dirty="0" err="1">
                <a:latin typeface="Myriad Pro" panose="020B0503030403020204" pitchFamily="34" charset="0"/>
              </a:rPr>
              <a:t>mostra</a:t>
            </a:r>
            <a:r>
              <a:rPr lang="es-ES" sz="1400" dirty="0">
                <a:latin typeface="Myriad Pro" panose="020B0503030403020204" pitchFamily="34" charset="0"/>
              </a:rPr>
              <a:t> Giulio Romano Arte e Desiderio del 2019, </a:t>
            </a:r>
            <a:r>
              <a:rPr lang="es-ES" sz="1400" dirty="0" err="1">
                <a:latin typeface="Myriad Pro" panose="020B0503030403020204" pitchFamily="34" charset="0"/>
              </a:rPr>
              <a:t>Fondazione</a:t>
            </a:r>
            <a:r>
              <a:rPr lang="es-ES" sz="1400" dirty="0">
                <a:latin typeface="Myriad Pro" panose="020B0503030403020204" pitchFamily="34" charset="0"/>
              </a:rPr>
              <a:t> Palazzo Te ha dato </a:t>
            </a:r>
            <a:r>
              <a:rPr lang="es-ES" sz="1400" dirty="0" err="1">
                <a:latin typeface="Myriad Pro" panose="020B0503030403020204" pitchFamily="34" charset="0"/>
              </a:rPr>
              <a:t>il</a:t>
            </a:r>
            <a:r>
              <a:rPr lang="es-ES" sz="1400" dirty="0">
                <a:latin typeface="Myriad Pro" panose="020B0503030403020204" pitchFamily="34" charset="0"/>
              </a:rPr>
              <a:t> </a:t>
            </a:r>
            <a:r>
              <a:rPr lang="es-ES" sz="1400" dirty="0" err="1">
                <a:latin typeface="Myriad Pro" panose="020B0503030403020204" pitchFamily="34" charset="0"/>
              </a:rPr>
              <a:t>via</a:t>
            </a:r>
            <a:r>
              <a:rPr lang="es-ES" sz="1400" dirty="0">
                <a:latin typeface="Myriad Pro" panose="020B0503030403020204" pitchFamily="34" charset="0"/>
              </a:rPr>
              <a:t> ad un </a:t>
            </a:r>
            <a:r>
              <a:rPr lang="es-ES" sz="1400" dirty="0" err="1">
                <a:latin typeface="Myriad Pro" panose="020B0503030403020204" pitchFamily="34" charset="0"/>
              </a:rPr>
              <a:t>rinnovamento</a:t>
            </a:r>
            <a:r>
              <a:rPr lang="es-ES" sz="1400" dirty="0">
                <a:latin typeface="Myriad Pro" panose="020B0503030403020204" pitchFamily="34" charset="0"/>
              </a:rPr>
              <a:t> </a:t>
            </a:r>
            <a:r>
              <a:rPr lang="es-ES" sz="1400" dirty="0" err="1">
                <a:latin typeface="Myriad Pro" panose="020B0503030403020204" pitchFamily="34" charset="0"/>
              </a:rPr>
              <a:t>generale</a:t>
            </a:r>
            <a:r>
              <a:rPr lang="es-ES" sz="1400" dirty="0">
                <a:latin typeface="Myriad Pro" panose="020B0503030403020204" pitchFamily="34" charset="0"/>
              </a:rPr>
              <a:t> del </a:t>
            </a:r>
            <a:r>
              <a:rPr lang="es-ES" sz="1400" dirty="0" err="1">
                <a:latin typeface="Myriad Pro" panose="020B0503030403020204" pitchFamily="34" charset="0"/>
              </a:rPr>
              <a:t>percorso</a:t>
            </a:r>
            <a:r>
              <a:rPr lang="es-ES" sz="1400" dirty="0">
                <a:latin typeface="Myriad Pro" panose="020B0503030403020204" pitchFamily="34" charset="0"/>
              </a:rPr>
              <a:t> di visita </a:t>
            </a:r>
            <a:r>
              <a:rPr lang="es-ES" sz="1400" dirty="0" err="1">
                <a:latin typeface="Myriad Pro" panose="020B0503030403020204" pitchFamily="34" charset="0"/>
              </a:rPr>
              <a:t>all’insegna</a:t>
            </a:r>
            <a:r>
              <a:rPr lang="es-ES" sz="1400" dirty="0">
                <a:latin typeface="Myriad Pro" panose="020B0503030403020204" pitchFamily="34" charset="0"/>
              </a:rPr>
              <a:t> </a:t>
            </a:r>
            <a:r>
              <a:rPr lang="es-ES" sz="1400" dirty="0" err="1">
                <a:latin typeface="Myriad Pro" panose="020B0503030403020204" pitchFamily="34" charset="0"/>
              </a:rPr>
              <a:t>della</a:t>
            </a:r>
            <a:r>
              <a:rPr lang="es-ES" sz="1400" dirty="0">
                <a:latin typeface="Myriad Pro" panose="020B0503030403020204" pitchFamily="34" charset="0"/>
              </a:rPr>
              <a:t> </a:t>
            </a:r>
            <a:r>
              <a:rPr lang="es-ES" sz="1400" dirty="0" err="1">
                <a:latin typeface="Myriad Pro" panose="020B0503030403020204" pitchFamily="34" charset="0"/>
              </a:rPr>
              <a:t>multimedialità</a:t>
            </a:r>
            <a:r>
              <a:rPr lang="es-ES" sz="1400" dirty="0">
                <a:latin typeface="Myriad Pro" panose="020B0503030403020204" pitchFamily="34" charset="0"/>
              </a:rPr>
              <a:t> e con </a:t>
            </a:r>
            <a:r>
              <a:rPr lang="es-ES" sz="1400" dirty="0" err="1">
                <a:latin typeface="Myriad Pro" panose="020B0503030403020204" pitchFamily="34" charset="0"/>
              </a:rPr>
              <a:t>il</a:t>
            </a:r>
            <a:r>
              <a:rPr lang="es-ES" sz="1400" dirty="0">
                <a:latin typeface="Myriad Pro" panose="020B0503030403020204" pitchFamily="34" charset="0"/>
              </a:rPr>
              <a:t> </a:t>
            </a:r>
            <a:r>
              <a:rPr lang="es-ES" sz="1400" dirty="0" err="1">
                <a:latin typeface="Myriad Pro" panose="020B0503030403020204" pitchFamily="34" charset="0"/>
              </a:rPr>
              <a:t>supporto</a:t>
            </a:r>
            <a:r>
              <a:rPr lang="es-ES" sz="1400" dirty="0">
                <a:latin typeface="Myriad Pro" panose="020B0503030403020204" pitchFamily="34" charset="0"/>
              </a:rPr>
              <a:t> </a:t>
            </a:r>
            <a:r>
              <a:rPr lang="es-ES" sz="1400" dirty="0" err="1">
                <a:latin typeface="Myriad Pro" panose="020B0503030403020204" pitchFamily="34" charset="0"/>
              </a:rPr>
              <a:t>delle</a:t>
            </a:r>
            <a:r>
              <a:rPr lang="es-ES" sz="1400" dirty="0">
                <a:latin typeface="Myriad Pro" panose="020B0503030403020204" pitchFamily="34" charset="0"/>
              </a:rPr>
              <a:t> </a:t>
            </a:r>
            <a:r>
              <a:rPr lang="es-ES" sz="1400" dirty="0" err="1">
                <a:latin typeface="Myriad Pro" panose="020B0503030403020204" pitchFamily="34" charset="0"/>
              </a:rPr>
              <a:t>nuove</a:t>
            </a:r>
            <a:r>
              <a:rPr lang="es-ES" sz="1400" dirty="0">
                <a:latin typeface="Myriad Pro" panose="020B0503030403020204" pitchFamily="34" charset="0"/>
              </a:rPr>
              <a:t> </a:t>
            </a:r>
            <a:r>
              <a:rPr lang="es-ES" sz="1400" dirty="0" err="1">
                <a:latin typeface="Myriad Pro" panose="020B0503030403020204" pitchFamily="34" charset="0"/>
              </a:rPr>
              <a:t>tecnologie</a:t>
            </a:r>
            <a:r>
              <a:rPr lang="es-ES" sz="1400" dirty="0">
                <a:latin typeface="Myriad Pro" panose="020B0503030403020204" pitchFamily="34" charset="0"/>
              </a:rPr>
              <a:t>. Per prima </a:t>
            </a:r>
            <a:r>
              <a:rPr lang="es-ES" sz="1400" dirty="0" err="1">
                <a:latin typeface="Myriad Pro" panose="020B0503030403020204" pitchFamily="34" charset="0"/>
              </a:rPr>
              <a:t>è</a:t>
            </a:r>
            <a:r>
              <a:rPr lang="es-ES" sz="1400" dirty="0">
                <a:latin typeface="Myriad Pro" panose="020B0503030403020204" pitchFamily="34" charset="0"/>
              </a:rPr>
              <a:t> </a:t>
            </a:r>
            <a:r>
              <a:rPr lang="es-ES" sz="1400" dirty="0" err="1">
                <a:latin typeface="Myriad Pro" panose="020B0503030403020204" pitchFamily="34" charset="0"/>
              </a:rPr>
              <a:t>stata</a:t>
            </a:r>
            <a:r>
              <a:rPr lang="es-ES" sz="1400" dirty="0">
                <a:latin typeface="Myriad Pro" panose="020B0503030403020204" pitchFamily="34" charset="0"/>
              </a:rPr>
              <a:t> la </a:t>
            </a:r>
            <a:r>
              <a:rPr lang="es-ES" sz="1400" dirty="0" err="1">
                <a:latin typeface="Myriad Pro" panose="020B0503030403020204" pitchFamily="34" charset="0"/>
              </a:rPr>
              <a:t>realtà</a:t>
            </a:r>
            <a:r>
              <a:rPr lang="es-ES" sz="1400" dirty="0">
                <a:latin typeface="Myriad Pro" panose="020B0503030403020204" pitchFamily="34" charset="0"/>
              </a:rPr>
              <a:t> </a:t>
            </a:r>
            <a:r>
              <a:rPr lang="es-ES" sz="1400" dirty="0" err="1">
                <a:latin typeface="Myriad Pro" panose="020B0503030403020204" pitchFamily="34" charset="0"/>
              </a:rPr>
              <a:t>virtuale</a:t>
            </a:r>
            <a:r>
              <a:rPr lang="es-ES" sz="1400" dirty="0">
                <a:latin typeface="Myriad Pro" panose="020B0503030403020204" pitchFamily="34" charset="0"/>
              </a:rPr>
              <a:t>: </a:t>
            </a:r>
            <a:r>
              <a:rPr lang="es-ES" sz="1400" dirty="0" err="1">
                <a:latin typeface="Myriad Pro" panose="020B0503030403020204" pitchFamily="34" charset="0"/>
              </a:rPr>
              <a:t>grazie</a:t>
            </a:r>
            <a:r>
              <a:rPr lang="es-ES" sz="1400" dirty="0">
                <a:latin typeface="Myriad Pro" panose="020B0503030403020204" pitchFamily="34" charset="0"/>
              </a:rPr>
              <a:t> ad un </a:t>
            </a:r>
            <a:r>
              <a:rPr lang="es-ES" sz="1400" dirty="0" err="1">
                <a:latin typeface="Myriad Pro" panose="020B0503030403020204" pitchFamily="34" charset="0"/>
              </a:rPr>
              <a:t>attento</a:t>
            </a:r>
            <a:r>
              <a:rPr lang="es-ES" sz="1400" dirty="0">
                <a:latin typeface="Myriad Pro" panose="020B0503030403020204" pitchFamily="34" charset="0"/>
              </a:rPr>
              <a:t> </a:t>
            </a:r>
            <a:r>
              <a:rPr lang="es-ES" sz="1400" dirty="0" err="1">
                <a:latin typeface="Myriad Pro" panose="020B0503030403020204" pitchFamily="34" charset="0"/>
              </a:rPr>
              <a:t>studio</a:t>
            </a:r>
            <a:r>
              <a:rPr lang="es-ES" sz="1400" dirty="0">
                <a:latin typeface="Myriad Pro" panose="020B0503030403020204" pitchFamily="34" charset="0"/>
              </a:rPr>
              <a:t> </a:t>
            </a:r>
            <a:r>
              <a:rPr lang="es-ES" sz="1400" dirty="0" err="1">
                <a:latin typeface="Myriad Pro" panose="020B0503030403020204" pitchFamily="34" charset="0"/>
              </a:rPr>
              <a:t>della</a:t>
            </a:r>
            <a:r>
              <a:rPr lang="es-ES" sz="1400" dirty="0">
                <a:latin typeface="Myriad Pro" panose="020B0503030403020204" pitchFamily="34" charset="0"/>
              </a:rPr>
              <a:t> </a:t>
            </a:r>
            <a:r>
              <a:rPr lang="es-ES" sz="1400" dirty="0" err="1">
                <a:latin typeface="Myriad Pro" panose="020B0503030403020204" pitchFamily="34" charset="0"/>
              </a:rPr>
              <a:t>documentazione</a:t>
            </a:r>
            <a:r>
              <a:rPr lang="es-ES" sz="1400" dirty="0">
                <a:latin typeface="Myriad Pro" panose="020B0503030403020204" pitchFamily="34" charset="0"/>
              </a:rPr>
              <a:t> </a:t>
            </a:r>
            <a:r>
              <a:rPr lang="es-ES" sz="1400" dirty="0" err="1">
                <a:latin typeface="Myriad Pro" panose="020B0503030403020204" pitchFamily="34" charset="0"/>
              </a:rPr>
              <a:t>storica</a:t>
            </a:r>
            <a:r>
              <a:rPr lang="es-ES" sz="1400" dirty="0">
                <a:latin typeface="Myriad Pro" panose="020B0503030403020204" pitchFamily="34" charset="0"/>
              </a:rPr>
              <a:t> e </a:t>
            </a:r>
            <a:r>
              <a:rPr lang="es-ES" sz="1400" dirty="0" err="1">
                <a:latin typeface="Myriad Pro" panose="020B0503030403020204" pitchFamily="34" charset="0"/>
              </a:rPr>
              <a:t>all’esperienza</a:t>
            </a:r>
            <a:r>
              <a:rPr lang="es-ES" sz="1400" dirty="0">
                <a:latin typeface="Myriad Pro" panose="020B0503030403020204" pitchFamily="34" charset="0"/>
              </a:rPr>
              <a:t> </a:t>
            </a:r>
            <a:r>
              <a:rPr lang="es-ES" sz="1400" dirty="0" err="1">
                <a:latin typeface="Myriad Pro" panose="020B0503030403020204" pitchFamily="34" charset="0"/>
              </a:rPr>
              <a:t>nell’applicazione</a:t>
            </a:r>
            <a:r>
              <a:rPr lang="es-ES" sz="1400" dirty="0">
                <a:latin typeface="Myriad Pro" panose="020B0503030403020204" pitchFamily="34" charset="0"/>
              </a:rPr>
              <a:t> </a:t>
            </a:r>
            <a:r>
              <a:rPr lang="es-ES" sz="1400" dirty="0" err="1">
                <a:latin typeface="Myriad Pro" panose="020B0503030403020204" pitchFamily="34" charset="0"/>
              </a:rPr>
              <a:t>delle</a:t>
            </a:r>
            <a:r>
              <a:rPr lang="es-ES" sz="1400" dirty="0">
                <a:latin typeface="Myriad Pro" panose="020B0503030403020204" pitchFamily="34" charset="0"/>
              </a:rPr>
              <a:t> ultime </a:t>
            </a:r>
            <a:r>
              <a:rPr lang="es-ES" sz="1400" dirty="0" err="1">
                <a:latin typeface="Myriad Pro" panose="020B0503030403020204" pitchFamily="34" charset="0"/>
              </a:rPr>
              <a:t>tecnologie</a:t>
            </a:r>
            <a:r>
              <a:rPr lang="es-ES" sz="1400" dirty="0">
                <a:latin typeface="Myriad Pro" panose="020B0503030403020204" pitchFamily="34" charset="0"/>
              </a:rPr>
              <a:t> di </a:t>
            </a:r>
            <a:r>
              <a:rPr lang="es-ES" sz="1400" dirty="0" err="1">
                <a:latin typeface="Myriad Pro" panose="020B0503030403020204" pitchFamily="34" charset="0"/>
              </a:rPr>
              <a:t>realtà</a:t>
            </a:r>
            <a:r>
              <a:rPr lang="es-ES" sz="1400" dirty="0">
                <a:latin typeface="Myriad Pro" panose="020B0503030403020204" pitchFamily="34" charset="0"/>
              </a:rPr>
              <a:t> </a:t>
            </a:r>
            <a:r>
              <a:rPr lang="es-ES" sz="1400" dirty="0" err="1">
                <a:latin typeface="Myriad Pro" panose="020B0503030403020204" pitchFamily="34" charset="0"/>
              </a:rPr>
              <a:t>virtuale</a:t>
            </a:r>
            <a:r>
              <a:rPr lang="es-ES" sz="1400" dirty="0">
                <a:latin typeface="Myriad Pro" panose="020B0503030403020204" pitchFamily="34" charset="0"/>
              </a:rPr>
              <a:t> </a:t>
            </a:r>
            <a:r>
              <a:rPr lang="es-ES" sz="1400" dirty="0" err="1">
                <a:latin typeface="Myriad Pro" panose="020B0503030403020204" pitchFamily="34" charset="0"/>
              </a:rPr>
              <a:t>il</a:t>
            </a:r>
            <a:r>
              <a:rPr lang="es-ES" sz="1400" dirty="0">
                <a:latin typeface="Myriad Pro" panose="020B0503030403020204" pitchFamily="34" charset="0"/>
              </a:rPr>
              <a:t> </a:t>
            </a:r>
            <a:r>
              <a:rPr lang="es-ES" sz="1400" dirty="0" err="1">
                <a:latin typeface="Myriad Pro" panose="020B0503030403020204" pitchFamily="34" charset="0"/>
              </a:rPr>
              <a:t>visitatore</a:t>
            </a:r>
            <a:r>
              <a:rPr lang="es-ES" sz="1400" dirty="0">
                <a:latin typeface="Myriad Pro" panose="020B0503030403020204" pitchFamily="34" charset="0"/>
              </a:rPr>
              <a:t> </a:t>
            </a:r>
            <a:r>
              <a:rPr lang="es-ES" sz="1400" dirty="0" err="1">
                <a:latin typeface="Myriad Pro" panose="020B0503030403020204" pitchFamily="34" charset="0"/>
              </a:rPr>
              <a:t>può</a:t>
            </a:r>
            <a:r>
              <a:rPr lang="es-ES" sz="1400" dirty="0">
                <a:latin typeface="Myriad Pro" panose="020B0503030403020204" pitchFamily="34" charset="0"/>
              </a:rPr>
              <a:t> </a:t>
            </a:r>
            <a:r>
              <a:rPr lang="es-ES" sz="1400" dirty="0" err="1">
                <a:latin typeface="Myriad Pro" panose="020B0503030403020204" pitchFamily="34" charset="0"/>
              </a:rPr>
              <a:t>vedere</a:t>
            </a:r>
            <a:r>
              <a:rPr lang="es-ES" sz="1400" dirty="0">
                <a:latin typeface="Myriad Pro" panose="020B0503030403020204" pitchFamily="34" charset="0"/>
              </a:rPr>
              <a:t> </a:t>
            </a:r>
            <a:r>
              <a:rPr lang="es-ES" sz="1400" dirty="0" err="1">
                <a:latin typeface="Myriad Pro" panose="020B0503030403020204" pitchFamily="34" charset="0"/>
              </a:rPr>
              <a:t>il</a:t>
            </a:r>
            <a:r>
              <a:rPr lang="es-ES" sz="1400" dirty="0">
                <a:latin typeface="Myriad Pro" panose="020B0503030403020204" pitchFamily="34" charset="0"/>
              </a:rPr>
              <a:t> </a:t>
            </a:r>
            <a:r>
              <a:rPr lang="es-ES" sz="1400" dirty="0" err="1">
                <a:latin typeface="Myriad Pro" panose="020B0503030403020204" pitchFamily="34" charset="0"/>
              </a:rPr>
              <a:t>progetto</a:t>
            </a:r>
            <a:r>
              <a:rPr lang="es-ES" sz="1400" dirty="0">
                <a:latin typeface="Myriad Pro" panose="020B0503030403020204" pitchFamily="34" charset="0"/>
              </a:rPr>
              <a:t> originario di Giulio Romano </a:t>
            </a:r>
            <a:r>
              <a:rPr lang="es-ES" sz="1400" dirty="0" err="1">
                <a:latin typeface="Myriad Pro" panose="020B0503030403020204" pitchFamily="34" charset="0"/>
              </a:rPr>
              <a:t>nello</a:t>
            </a:r>
            <a:r>
              <a:rPr lang="es-ES" sz="1400" dirty="0">
                <a:latin typeface="Myriad Pro" panose="020B0503030403020204" pitchFamily="34" charset="0"/>
              </a:rPr>
              <a:t> </a:t>
            </a:r>
            <a:r>
              <a:rPr lang="es-ES" sz="1400" dirty="0" err="1">
                <a:latin typeface="Myriad Pro" panose="020B0503030403020204" pitchFamily="34" charset="0"/>
              </a:rPr>
              <a:t>studio</a:t>
            </a:r>
            <a:r>
              <a:rPr lang="es-ES" sz="1400" dirty="0">
                <a:latin typeface="Myriad Pro" panose="020B0503030403020204" pitchFamily="34" charset="0"/>
              </a:rPr>
              <a:t> </a:t>
            </a:r>
            <a:r>
              <a:rPr lang="es-ES" sz="1400" dirty="0" err="1">
                <a:latin typeface="Myriad Pro" panose="020B0503030403020204" pitchFamily="34" charset="0"/>
              </a:rPr>
              <a:t>dei</a:t>
            </a:r>
            <a:r>
              <a:rPr lang="es-ES" sz="1400" dirty="0">
                <a:latin typeface="Myriad Pro" panose="020B0503030403020204" pitchFamily="34" charset="0"/>
              </a:rPr>
              <a:t> </a:t>
            </a:r>
            <a:r>
              <a:rPr lang="es-ES" sz="1400" dirty="0" err="1">
                <a:latin typeface="Myriad Pro" panose="020B0503030403020204" pitchFamily="34" charset="0"/>
              </a:rPr>
              <a:t>suoi</a:t>
            </a:r>
            <a:r>
              <a:rPr lang="es-ES" sz="1400" dirty="0">
                <a:latin typeface="Myriad Pro" panose="020B0503030403020204" pitchFamily="34" charset="0"/>
              </a:rPr>
              <a:t> </a:t>
            </a:r>
            <a:r>
              <a:rPr lang="es-ES" sz="1400" dirty="0" err="1">
                <a:latin typeface="Myriad Pro" panose="020B0503030403020204" pitchFamily="34" charset="0"/>
              </a:rPr>
              <a:t>disegni</a:t>
            </a:r>
            <a:r>
              <a:rPr lang="es-ES" sz="1400" dirty="0">
                <a:latin typeface="Myriad Pro" panose="020B0503030403020204" pitchFamily="34" charset="0"/>
              </a:rPr>
              <a:t>. </a:t>
            </a:r>
            <a:r>
              <a:rPr lang="es-ES" sz="1400" dirty="0" err="1">
                <a:latin typeface="Myriad Pro" panose="020B0503030403020204" pitchFamily="34" charset="0"/>
              </a:rPr>
              <a:t>L’elaborazione</a:t>
            </a:r>
            <a:r>
              <a:rPr lang="es-ES" sz="1400" dirty="0">
                <a:latin typeface="Myriad Pro" panose="020B0503030403020204" pitchFamily="34" charset="0"/>
              </a:rPr>
              <a:t> 3D </a:t>
            </a:r>
            <a:r>
              <a:rPr lang="es-ES" sz="1400" dirty="0" err="1">
                <a:latin typeface="Myriad Pro" panose="020B0503030403020204" pitchFamily="34" charset="0"/>
              </a:rPr>
              <a:t>delle</a:t>
            </a:r>
            <a:r>
              <a:rPr lang="es-ES" sz="1400" dirty="0">
                <a:latin typeface="Myriad Pro" panose="020B0503030403020204" pitchFamily="34" charset="0"/>
              </a:rPr>
              <a:t> </a:t>
            </a:r>
            <a:r>
              <a:rPr lang="es-ES" sz="1400" dirty="0" err="1">
                <a:latin typeface="Myriad Pro" panose="020B0503030403020204" pitchFamily="34" charset="0"/>
              </a:rPr>
              <a:t>mappe</a:t>
            </a:r>
            <a:r>
              <a:rPr lang="es-ES" sz="1400" dirty="0">
                <a:latin typeface="Myriad Pro" panose="020B0503030403020204" pitchFamily="34" charset="0"/>
              </a:rPr>
              <a:t> e </a:t>
            </a:r>
            <a:r>
              <a:rPr lang="es-ES" sz="1400" dirty="0" err="1">
                <a:latin typeface="Myriad Pro" panose="020B0503030403020204" pitchFamily="34" charset="0"/>
              </a:rPr>
              <a:t>delle</a:t>
            </a:r>
            <a:r>
              <a:rPr lang="es-ES" sz="1400" dirty="0">
                <a:latin typeface="Myriad Pro" panose="020B0503030403020204" pitchFamily="34" charset="0"/>
              </a:rPr>
              <a:t> </a:t>
            </a:r>
            <a:r>
              <a:rPr lang="es-ES" sz="1400" dirty="0" err="1">
                <a:latin typeface="Myriad Pro" panose="020B0503030403020204" pitchFamily="34" charset="0"/>
              </a:rPr>
              <a:t>planimetrie</a:t>
            </a:r>
            <a:r>
              <a:rPr lang="es-ES" sz="1400" dirty="0">
                <a:latin typeface="Myriad Pro" panose="020B0503030403020204" pitchFamily="34" charset="0"/>
              </a:rPr>
              <a:t> </a:t>
            </a:r>
            <a:r>
              <a:rPr lang="es-ES" sz="1400" dirty="0" err="1">
                <a:latin typeface="Myriad Pro" panose="020B0503030403020204" pitchFamily="34" charset="0"/>
              </a:rPr>
              <a:t>permette</a:t>
            </a:r>
            <a:r>
              <a:rPr lang="es-ES" sz="1400" dirty="0">
                <a:latin typeface="Myriad Pro" panose="020B0503030403020204" pitchFamily="34" charset="0"/>
              </a:rPr>
              <a:t> di </a:t>
            </a:r>
            <a:r>
              <a:rPr lang="es-ES" sz="1400" dirty="0" err="1">
                <a:latin typeface="Myriad Pro" panose="020B0503030403020204" pitchFamily="34" charset="0"/>
              </a:rPr>
              <a:t>vedere</a:t>
            </a:r>
            <a:r>
              <a:rPr lang="es-ES" sz="1400" dirty="0">
                <a:latin typeface="Myriad Pro" panose="020B0503030403020204" pitchFamily="34" charset="0"/>
              </a:rPr>
              <a:t> Palazzo Te come </a:t>
            </a:r>
            <a:r>
              <a:rPr lang="es-ES" sz="1400" dirty="0" err="1">
                <a:latin typeface="Myriad Pro" panose="020B0503030403020204" pitchFamily="34" charset="0"/>
              </a:rPr>
              <a:t>apparve</a:t>
            </a:r>
            <a:r>
              <a:rPr lang="es-ES" sz="1400" dirty="0">
                <a:latin typeface="Myriad Pro" panose="020B0503030403020204" pitchFamily="34" charset="0"/>
              </a:rPr>
              <a:t> </a:t>
            </a:r>
            <a:r>
              <a:rPr lang="es-ES" sz="1400" dirty="0" err="1">
                <a:latin typeface="Myriad Pro" panose="020B0503030403020204" pitchFamily="34" charset="0"/>
              </a:rPr>
              <a:t>ai</a:t>
            </a:r>
            <a:r>
              <a:rPr lang="es-ES" sz="1400" dirty="0">
                <a:latin typeface="Myriad Pro" panose="020B0503030403020204" pitchFamily="34" charset="0"/>
              </a:rPr>
              <a:t> </a:t>
            </a:r>
            <a:r>
              <a:rPr lang="es-ES" sz="1400" dirty="0" err="1">
                <a:latin typeface="Myriad Pro" panose="020B0503030403020204" pitchFamily="34" charset="0"/>
              </a:rPr>
              <a:t>visitatori</a:t>
            </a:r>
            <a:r>
              <a:rPr lang="es-ES" sz="1400" dirty="0">
                <a:latin typeface="Myriad Pro" panose="020B0503030403020204" pitchFamily="34" charset="0"/>
              </a:rPr>
              <a:t> </a:t>
            </a:r>
            <a:r>
              <a:rPr lang="es-ES" sz="1400" dirty="0" err="1">
                <a:latin typeface="Myriad Pro" panose="020B0503030403020204" pitchFamily="34" charset="0"/>
              </a:rPr>
              <a:t>dell’epoca</a:t>
            </a:r>
            <a:r>
              <a:rPr lang="es-ES" sz="1400" dirty="0">
                <a:latin typeface="Myriad Pro" panose="020B0503030403020204" pitchFamily="34" charset="0"/>
              </a:rPr>
              <a:t>, prima che </a:t>
            </a:r>
            <a:r>
              <a:rPr lang="es-ES" sz="1400" dirty="0" err="1">
                <a:latin typeface="Myriad Pro" panose="020B0503030403020204" pitchFamily="34" charset="0"/>
              </a:rPr>
              <a:t>l’uomo</a:t>
            </a:r>
            <a:r>
              <a:rPr lang="es-ES" sz="1400" dirty="0">
                <a:latin typeface="Myriad Pro" panose="020B0503030403020204" pitchFamily="34" charset="0"/>
              </a:rPr>
              <a:t>, la </a:t>
            </a:r>
            <a:r>
              <a:rPr lang="es-ES" sz="1400" dirty="0" err="1">
                <a:latin typeface="Myriad Pro" panose="020B0503030403020204" pitchFamily="34" charset="0"/>
              </a:rPr>
              <a:t>storia</a:t>
            </a:r>
            <a:r>
              <a:rPr lang="es-ES" sz="1400" dirty="0">
                <a:latin typeface="Myriad Pro" panose="020B0503030403020204" pitchFamily="34" charset="0"/>
              </a:rPr>
              <a:t> e </a:t>
            </a:r>
            <a:r>
              <a:rPr lang="es-ES" sz="1400" dirty="0" err="1">
                <a:latin typeface="Myriad Pro" panose="020B0503030403020204" pitchFamily="34" charset="0"/>
              </a:rPr>
              <a:t>il</a:t>
            </a:r>
            <a:r>
              <a:rPr lang="es-ES" sz="1400" dirty="0">
                <a:latin typeface="Myriad Pro" panose="020B0503030403020204" pitchFamily="34" charset="0"/>
              </a:rPr>
              <a:t> tempo </a:t>
            </a:r>
            <a:r>
              <a:rPr lang="es-ES" sz="1400" dirty="0" err="1">
                <a:latin typeface="Myriad Pro" panose="020B0503030403020204" pitchFamily="34" charset="0"/>
              </a:rPr>
              <a:t>modificassero</a:t>
            </a:r>
            <a:r>
              <a:rPr lang="es-ES" sz="1400" dirty="0">
                <a:latin typeface="Myriad Pro" panose="020B0503030403020204" pitchFamily="34" charset="0"/>
              </a:rPr>
              <a:t> le </a:t>
            </a:r>
            <a:r>
              <a:rPr lang="es-ES" sz="1400" dirty="0" err="1">
                <a:latin typeface="Myriad Pro" panose="020B0503030403020204" pitchFamily="34" charset="0"/>
              </a:rPr>
              <a:t>sue</a:t>
            </a:r>
            <a:r>
              <a:rPr lang="es-ES" sz="1400" dirty="0">
                <a:latin typeface="Myriad Pro" panose="020B0503030403020204" pitchFamily="34" charset="0"/>
              </a:rPr>
              <a:t> </a:t>
            </a:r>
            <a:r>
              <a:rPr lang="es-ES" sz="1400" dirty="0" err="1">
                <a:latin typeface="Myriad Pro" panose="020B0503030403020204" pitchFamily="34" charset="0"/>
              </a:rPr>
              <a:t>strutture</a:t>
            </a:r>
            <a:r>
              <a:rPr lang="es-ES" sz="1400" dirty="0">
                <a:latin typeface="Myriad Pro" panose="020B0503030403020204" pitchFamily="34" charset="0"/>
              </a:rPr>
              <a:t> e </a:t>
            </a:r>
            <a:r>
              <a:rPr lang="es-ES" sz="1400" dirty="0" err="1">
                <a:latin typeface="Myriad Pro" panose="020B0503030403020204" pitchFamily="34" charset="0"/>
              </a:rPr>
              <a:t>il</a:t>
            </a:r>
            <a:r>
              <a:rPr lang="es-ES" sz="1400" dirty="0">
                <a:latin typeface="Myriad Pro" panose="020B0503030403020204" pitchFamily="34" charset="0"/>
              </a:rPr>
              <a:t> </a:t>
            </a:r>
            <a:r>
              <a:rPr lang="es-ES" sz="1400" dirty="0" err="1">
                <a:latin typeface="Myriad Pro" panose="020B0503030403020204" pitchFamily="34" charset="0"/>
              </a:rPr>
              <a:t>paesaggio</a:t>
            </a:r>
            <a:r>
              <a:rPr lang="es-ES" sz="1400" dirty="0">
                <a:latin typeface="Myriad Pro" panose="020B0503030403020204" pitchFamily="34" charset="0"/>
              </a:rPr>
              <a:t> </a:t>
            </a:r>
            <a:r>
              <a:rPr lang="es-ES" sz="1400" dirty="0" err="1">
                <a:latin typeface="Myriad Pro" panose="020B0503030403020204" pitchFamily="34" charset="0"/>
              </a:rPr>
              <a:t>insulare</a:t>
            </a:r>
            <a:r>
              <a:rPr lang="es-ES" sz="1400" dirty="0">
                <a:latin typeface="Myriad Pro" panose="020B0503030403020204" pitchFamily="34" charset="0"/>
              </a:rPr>
              <a:t> che lo </a:t>
            </a:r>
            <a:r>
              <a:rPr lang="es-ES" sz="1400" dirty="0" err="1">
                <a:latin typeface="Myriad Pro" panose="020B0503030403020204" pitchFamily="34" charset="0"/>
              </a:rPr>
              <a:t>circondava</a:t>
            </a:r>
            <a:r>
              <a:rPr lang="es-ES" sz="1400" dirty="0">
                <a:latin typeface="Myriad Pro" panose="020B0503030403020204" pitchFamily="34" charset="0"/>
              </a:rPr>
              <a:t>.</a:t>
            </a:r>
          </a:p>
          <a:p>
            <a:endParaRPr lang="es-ES" sz="1400" dirty="0">
              <a:latin typeface="Myriad Pro" panose="020B0503030403020204" pitchFamily="34" charset="0"/>
            </a:endParaRPr>
          </a:p>
          <a:p>
            <a:r>
              <a:rPr lang="es-ES" sz="1400" dirty="0">
                <a:latin typeface="Myriad Pro" panose="020B0503030403020204" pitchFamily="34" charset="0"/>
              </a:rPr>
              <a:t>In </a:t>
            </a:r>
            <a:r>
              <a:rPr lang="es-ES" sz="1400" dirty="0" err="1">
                <a:latin typeface="Myriad Pro" panose="020B0503030403020204" pitchFamily="34" charset="0"/>
              </a:rPr>
              <a:t>seguito</a:t>
            </a:r>
            <a:r>
              <a:rPr lang="es-ES" sz="1400" dirty="0">
                <a:latin typeface="Myriad Pro" panose="020B0503030403020204" pitchFamily="34" charset="0"/>
              </a:rPr>
              <a:t> la </a:t>
            </a:r>
            <a:r>
              <a:rPr lang="es-ES" sz="1400" dirty="0" err="1">
                <a:latin typeface="Myriad Pro" panose="020B0503030403020204" pitchFamily="34" charset="0"/>
              </a:rPr>
              <a:t>nuova</a:t>
            </a:r>
            <a:r>
              <a:rPr lang="es-ES" sz="1400" dirty="0">
                <a:latin typeface="Myriad Pro" panose="020B0503030403020204" pitchFamily="34" charset="0"/>
              </a:rPr>
              <a:t> </a:t>
            </a:r>
            <a:r>
              <a:rPr lang="es-ES" sz="1400" dirty="0" err="1">
                <a:latin typeface="Myriad Pro" panose="020B0503030403020204" pitchFamily="34" charset="0"/>
              </a:rPr>
              <a:t>illuminazione</a:t>
            </a:r>
            <a:r>
              <a:rPr lang="es-ES" sz="1400" dirty="0">
                <a:latin typeface="Myriad Pro" panose="020B0503030403020204" pitchFamily="34" charset="0"/>
              </a:rPr>
              <a:t> </a:t>
            </a:r>
            <a:r>
              <a:rPr lang="es-ES" sz="1400" dirty="0" err="1">
                <a:latin typeface="Myriad Pro" panose="020B0503030403020204" pitchFamily="34" charset="0"/>
              </a:rPr>
              <a:t>della</a:t>
            </a:r>
            <a:r>
              <a:rPr lang="es-ES" sz="1400" dirty="0">
                <a:latin typeface="Myriad Pro" panose="020B0503030403020204" pitchFamily="34" charset="0"/>
              </a:rPr>
              <a:t> sala </a:t>
            </a:r>
            <a:r>
              <a:rPr lang="es-ES" sz="1400" dirty="0" err="1">
                <a:latin typeface="Myriad Pro" panose="020B0503030403020204" pitchFamily="34" charset="0"/>
              </a:rPr>
              <a:t>dei</a:t>
            </a:r>
            <a:r>
              <a:rPr lang="es-ES" sz="1400" dirty="0">
                <a:latin typeface="Myriad Pro" panose="020B0503030403020204" pitchFamily="34" charset="0"/>
              </a:rPr>
              <a:t> </a:t>
            </a:r>
            <a:r>
              <a:rPr lang="es-ES" sz="1400" dirty="0" err="1">
                <a:latin typeface="Myriad Pro" panose="020B0503030403020204" pitchFamily="34" charset="0"/>
              </a:rPr>
              <a:t>Giganti</a:t>
            </a:r>
            <a:r>
              <a:rPr lang="es-ES" sz="1400" dirty="0">
                <a:latin typeface="Myriad Pro" panose="020B0503030403020204" pitchFamily="34" charset="0"/>
              </a:rPr>
              <a:t> che </a:t>
            </a:r>
            <a:r>
              <a:rPr lang="es-ES" sz="1400" dirty="0" err="1">
                <a:latin typeface="Myriad Pro" panose="020B0503030403020204" pitchFamily="34" charset="0"/>
              </a:rPr>
              <a:t>avvolge</a:t>
            </a:r>
            <a:r>
              <a:rPr lang="es-ES" sz="1400" dirty="0">
                <a:latin typeface="Myriad Pro" panose="020B0503030403020204" pitchFamily="34" charset="0"/>
              </a:rPr>
              <a:t> lo </a:t>
            </a:r>
            <a:r>
              <a:rPr lang="es-ES" sz="1400" dirty="0" err="1">
                <a:latin typeface="Myriad Pro" panose="020B0503030403020204" pitchFamily="34" charset="0"/>
              </a:rPr>
              <a:t>spettatore</a:t>
            </a:r>
            <a:r>
              <a:rPr lang="es-ES" sz="1400" dirty="0">
                <a:latin typeface="Myriad Pro" panose="020B0503030403020204" pitchFamily="34" charset="0"/>
              </a:rPr>
              <a:t> in uno </a:t>
            </a:r>
            <a:r>
              <a:rPr lang="es-ES" sz="1400" dirty="0" err="1">
                <a:latin typeface="Myriad Pro" panose="020B0503030403020204" pitchFamily="34" charset="0"/>
              </a:rPr>
              <a:t>spettacolo</a:t>
            </a:r>
            <a:r>
              <a:rPr lang="es-ES" sz="1400" dirty="0">
                <a:latin typeface="Myriad Pro" panose="020B0503030403020204" pitchFamily="34" charset="0"/>
              </a:rPr>
              <a:t> </a:t>
            </a:r>
            <a:r>
              <a:rPr lang="es-ES" sz="1400" dirty="0" err="1">
                <a:latin typeface="Myriad Pro" panose="020B0503030403020204" pitchFamily="34" charset="0"/>
              </a:rPr>
              <a:t>immersivo</a:t>
            </a:r>
            <a:r>
              <a:rPr lang="es-ES" sz="1400" dirty="0">
                <a:latin typeface="Myriad Pro" panose="020B0503030403020204" pitchFamily="34" charset="0"/>
              </a:rPr>
              <a:t> e in </a:t>
            </a:r>
            <a:r>
              <a:rPr lang="es-ES" sz="1400" dirty="0" err="1">
                <a:latin typeface="Myriad Pro" panose="020B0503030403020204" pitchFamily="34" charset="0"/>
              </a:rPr>
              <a:t>un’esperienza</a:t>
            </a:r>
            <a:r>
              <a:rPr lang="es-ES" sz="1400" dirty="0">
                <a:latin typeface="Myriad Pro" panose="020B0503030403020204" pitchFamily="34" charset="0"/>
              </a:rPr>
              <a:t> che </a:t>
            </a:r>
            <a:r>
              <a:rPr lang="es-ES" sz="1400" dirty="0" err="1">
                <a:latin typeface="Myriad Pro" panose="020B0503030403020204" pitchFamily="34" charset="0"/>
              </a:rPr>
              <a:t>vuole</a:t>
            </a:r>
            <a:r>
              <a:rPr lang="es-ES" sz="1400" dirty="0">
                <a:latin typeface="Myriad Pro" panose="020B0503030403020204" pitchFamily="34" charset="0"/>
              </a:rPr>
              <a:t> </a:t>
            </a:r>
            <a:r>
              <a:rPr lang="es-ES" sz="1400" dirty="0" err="1">
                <a:latin typeface="Myriad Pro" panose="020B0503030403020204" pitchFamily="34" charset="0"/>
              </a:rPr>
              <a:t>ricostruire</a:t>
            </a:r>
            <a:r>
              <a:rPr lang="es-ES" sz="1400" dirty="0">
                <a:latin typeface="Myriad Pro" panose="020B0503030403020204" pitchFamily="34" charset="0"/>
              </a:rPr>
              <a:t> </a:t>
            </a:r>
            <a:r>
              <a:rPr lang="es-ES" sz="1400" dirty="0" err="1">
                <a:latin typeface="Myriad Pro" panose="020B0503030403020204" pitchFamily="34" charset="0"/>
              </a:rPr>
              <a:t>quella</a:t>
            </a:r>
            <a:r>
              <a:rPr lang="es-ES" sz="1400" dirty="0">
                <a:latin typeface="Myriad Pro" panose="020B0503030403020204" pitchFamily="34" charset="0"/>
              </a:rPr>
              <a:t> </a:t>
            </a:r>
            <a:r>
              <a:rPr lang="es-ES" sz="1400" dirty="0" err="1">
                <a:latin typeface="Myriad Pro" panose="020B0503030403020204" pitchFamily="34" charset="0"/>
              </a:rPr>
              <a:t>teatralità</a:t>
            </a:r>
            <a:r>
              <a:rPr lang="es-ES" sz="1400" dirty="0">
                <a:latin typeface="Myriad Pro" panose="020B0503030403020204" pitchFamily="34" charset="0"/>
              </a:rPr>
              <a:t> che Giulio Romano </a:t>
            </a:r>
            <a:r>
              <a:rPr lang="es-ES" sz="1400" dirty="0" err="1">
                <a:latin typeface="Myriad Pro" panose="020B0503030403020204" pitchFamily="34" charset="0"/>
              </a:rPr>
              <a:t>aveva</a:t>
            </a:r>
            <a:r>
              <a:rPr lang="es-ES" sz="1400" dirty="0">
                <a:latin typeface="Myriad Pro" panose="020B0503030403020204" pitchFamily="34" charset="0"/>
              </a:rPr>
              <a:t> </a:t>
            </a:r>
            <a:r>
              <a:rPr lang="es-ES" sz="1400" dirty="0" err="1">
                <a:latin typeface="Myriad Pro" panose="020B0503030403020204" pitchFamily="34" charset="0"/>
              </a:rPr>
              <a:t>pensato</a:t>
            </a:r>
            <a:r>
              <a:rPr lang="es-ES" sz="1400" dirty="0">
                <a:latin typeface="Myriad Pro" panose="020B0503030403020204" pitchFamily="34" charset="0"/>
              </a:rPr>
              <a:t> per </a:t>
            </a:r>
            <a:r>
              <a:rPr lang="es-ES" sz="1400" dirty="0" err="1">
                <a:latin typeface="Myriad Pro" panose="020B0503030403020204" pitchFamily="34" charset="0"/>
              </a:rPr>
              <a:t>quella</a:t>
            </a:r>
            <a:r>
              <a:rPr lang="es-ES" sz="1400" dirty="0">
                <a:latin typeface="Myriad Pro" panose="020B0503030403020204" pitchFamily="34" charset="0"/>
              </a:rPr>
              <a:t> </a:t>
            </a:r>
            <a:r>
              <a:rPr lang="es-ES" sz="1400" dirty="0" err="1">
                <a:latin typeface="Myriad Pro" panose="020B0503030403020204" pitchFamily="34" charset="0"/>
              </a:rPr>
              <a:t>stanza</a:t>
            </a:r>
            <a:r>
              <a:rPr lang="es-ES" sz="1400" dirty="0">
                <a:latin typeface="Myriad Pro" panose="020B0503030403020204" pitchFamily="34" charset="0"/>
              </a:rPr>
              <a:t>. Per ultima la App di Palazzo Te: una </a:t>
            </a:r>
            <a:r>
              <a:rPr lang="es-ES" sz="1400" dirty="0" err="1">
                <a:latin typeface="Myriad Pro" panose="020B0503030403020204" pitchFamily="34" charset="0"/>
              </a:rPr>
              <a:t>guida</a:t>
            </a:r>
            <a:r>
              <a:rPr lang="es-ES" sz="1400" dirty="0">
                <a:latin typeface="Myriad Pro" panose="020B0503030403020204" pitchFamily="34" charset="0"/>
              </a:rPr>
              <a:t> </a:t>
            </a:r>
            <a:r>
              <a:rPr lang="es-ES" sz="1400" dirty="0" err="1">
                <a:latin typeface="Myriad Pro" panose="020B0503030403020204" pitchFamily="34" charset="0"/>
              </a:rPr>
              <a:t>multimediale</a:t>
            </a:r>
            <a:r>
              <a:rPr lang="es-ES" sz="1400" dirty="0">
                <a:latin typeface="Myriad Pro" panose="020B0503030403020204" pitchFamily="34" charset="0"/>
              </a:rPr>
              <a:t> e </a:t>
            </a:r>
            <a:r>
              <a:rPr lang="es-ES" sz="1400" dirty="0" err="1">
                <a:latin typeface="Myriad Pro" panose="020B0503030403020204" pitchFamily="34" charset="0"/>
              </a:rPr>
              <a:t>interattiva</a:t>
            </a:r>
            <a:r>
              <a:rPr lang="es-ES" sz="1400" dirty="0">
                <a:latin typeface="Myriad Pro" panose="020B0503030403020204" pitchFamily="34" charset="0"/>
              </a:rPr>
              <a:t> </a:t>
            </a:r>
            <a:r>
              <a:rPr lang="es-ES" sz="1400" dirty="0" err="1">
                <a:latin typeface="Myriad Pro" panose="020B0503030403020204" pitchFamily="34" charset="0"/>
              </a:rPr>
              <a:t>multilingua</a:t>
            </a:r>
            <a:r>
              <a:rPr lang="es-ES" sz="1400" dirty="0">
                <a:latin typeface="Myriad Pro" panose="020B0503030403020204" pitchFamily="34" charset="0"/>
              </a:rPr>
              <a:t> che </a:t>
            </a:r>
            <a:r>
              <a:rPr lang="es-ES" sz="1400" dirty="0" err="1">
                <a:latin typeface="Myriad Pro" panose="020B0503030403020204" pitchFamily="34" charset="0"/>
              </a:rPr>
              <a:t>accompagna</a:t>
            </a:r>
            <a:r>
              <a:rPr lang="es-ES" sz="1400" dirty="0">
                <a:latin typeface="Myriad Pro" panose="020B0503030403020204" pitchFamily="34" charset="0"/>
              </a:rPr>
              <a:t> </a:t>
            </a:r>
            <a:r>
              <a:rPr lang="es-ES" sz="1400" dirty="0" err="1">
                <a:latin typeface="Myriad Pro" panose="020B0503030403020204" pitchFamily="34" charset="0"/>
              </a:rPr>
              <a:t>il</a:t>
            </a:r>
            <a:r>
              <a:rPr lang="es-ES" sz="1400" dirty="0">
                <a:latin typeface="Myriad Pro" panose="020B0503030403020204" pitchFamily="34" charset="0"/>
              </a:rPr>
              <a:t> </a:t>
            </a:r>
            <a:r>
              <a:rPr lang="es-ES" sz="1400" dirty="0" err="1">
                <a:latin typeface="Myriad Pro" panose="020B0503030403020204" pitchFamily="34" charset="0"/>
              </a:rPr>
              <a:t>visitatore</a:t>
            </a:r>
            <a:r>
              <a:rPr lang="es-ES" sz="1400" dirty="0">
                <a:latin typeface="Myriad Pro" panose="020B0503030403020204" pitchFamily="34" charset="0"/>
              </a:rPr>
              <a:t> </a:t>
            </a:r>
            <a:r>
              <a:rPr lang="es-ES" sz="1400" dirty="0" err="1">
                <a:latin typeface="Myriad Pro" panose="020B0503030403020204" pitchFamily="34" charset="0"/>
              </a:rPr>
              <a:t>attraverso</a:t>
            </a:r>
            <a:r>
              <a:rPr lang="es-ES" sz="1400" dirty="0">
                <a:latin typeface="Myriad Pro" panose="020B0503030403020204" pitchFamily="34" charset="0"/>
              </a:rPr>
              <a:t> la visita al Palazzo con </a:t>
            </a:r>
            <a:r>
              <a:rPr lang="es-ES" sz="1400" dirty="0" err="1">
                <a:latin typeface="Myriad Pro" panose="020B0503030403020204" pitchFamily="34" charset="0"/>
              </a:rPr>
              <a:t>il</a:t>
            </a:r>
            <a:r>
              <a:rPr lang="es-ES" sz="1400" dirty="0">
                <a:latin typeface="Myriad Pro" panose="020B0503030403020204" pitchFamily="34" charset="0"/>
              </a:rPr>
              <a:t> </a:t>
            </a:r>
            <a:r>
              <a:rPr lang="es-ES" sz="1400" dirty="0" err="1">
                <a:latin typeface="Myriad Pro" panose="020B0503030403020204" pitchFamily="34" charset="0"/>
              </a:rPr>
              <a:t>supporto</a:t>
            </a:r>
            <a:r>
              <a:rPr lang="es-ES" sz="1400" dirty="0">
                <a:latin typeface="Myriad Pro" panose="020B0503030403020204" pitchFamily="34" charset="0"/>
              </a:rPr>
              <a:t> di </a:t>
            </a:r>
            <a:r>
              <a:rPr lang="es-ES" sz="1400" dirty="0" err="1">
                <a:latin typeface="Myriad Pro" panose="020B0503030403020204" pitchFamily="34" charset="0"/>
              </a:rPr>
              <a:t>testi</a:t>
            </a:r>
            <a:r>
              <a:rPr lang="es-ES" sz="1400" dirty="0">
                <a:latin typeface="Myriad Pro" panose="020B0503030403020204" pitchFamily="34" charset="0"/>
              </a:rPr>
              <a:t> e </a:t>
            </a:r>
            <a:r>
              <a:rPr lang="es-ES" sz="1400" dirty="0" err="1">
                <a:latin typeface="Myriad Pro" panose="020B0503030403020204" pitchFamily="34" charset="0"/>
              </a:rPr>
              <a:t>immagini</a:t>
            </a:r>
            <a:r>
              <a:rPr lang="es-ES" sz="1400" dirty="0">
                <a:latin typeface="Myriad Pro" panose="020B0503030403020204" pitchFamily="34" charset="0"/>
              </a:rPr>
              <a:t>.</a:t>
            </a:r>
          </a:p>
          <a:p>
            <a:endParaRPr lang="es-ES" sz="1400" dirty="0">
              <a:latin typeface="Myriad Pro" panose="020B0503030403020204" pitchFamily="34" charset="0"/>
            </a:endParaRPr>
          </a:p>
          <a:p>
            <a:r>
              <a:rPr lang="es-ES" sz="1400" dirty="0">
                <a:latin typeface="Myriad Pro" panose="020B0503030403020204" pitchFamily="34" charset="0"/>
              </a:rPr>
              <a:t>Da </a:t>
            </a:r>
            <a:r>
              <a:rPr lang="es-ES" sz="1400" dirty="0" err="1">
                <a:latin typeface="Myriad Pro" panose="020B0503030403020204" pitchFamily="34" charset="0"/>
              </a:rPr>
              <a:t>questo</a:t>
            </a:r>
            <a:r>
              <a:rPr lang="es-ES" sz="1400" dirty="0">
                <a:latin typeface="Myriad Pro" panose="020B0503030403020204" pitchFamily="34" charset="0"/>
              </a:rPr>
              <a:t> punto si </a:t>
            </a:r>
            <a:r>
              <a:rPr lang="es-ES" sz="1400" dirty="0" err="1">
                <a:latin typeface="Myriad Pro" panose="020B0503030403020204" pitchFamily="34" charset="0"/>
              </a:rPr>
              <a:t>intende</a:t>
            </a:r>
            <a:r>
              <a:rPr lang="es-ES" sz="1400" dirty="0">
                <a:latin typeface="Myriad Pro" panose="020B0503030403020204" pitchFamily="34" charset="0"/>
              </a:rPr>
              <a:t> </a:t>
            </a:r>
            <a:r>
              <a:rPr lang="es-ES" sz="1400" dirty="0" err="1">
                <a:latin typeface="Myriad Pro" panose="020B0503030403020204" pitchFamily="34" charset="0"/>
              </a:rPr>
              <a:t>proseguire</a:t>
            </a:r>
            <a:r>
              <a:rPr lang="es-ES" sz="1400" dirty="0">
                <a:latin typeface="Myriad Pro" panose="020B0503030403020204" pitchFamily="34" charset="0"/>
              </a:rPr>
              <a:t> con:</a:t>
            </a:r>
          </a:p>
          <a:p>
            <a:endParaRPr lang="es-ES" sz="1400" dirty="0">
              <a:latin typeface="Myriad Pro" panose="020B0503030403020204" pitchFamily="34" charset="0"/>
            </a:endParaRPr>
          </a:p>
          <a:p>
            <a:r>
              <a:rPr lang="es-ES" sz="1400" dirty="0">
                <a:latin typeface="Myriad Pro" panose="020B0503030403020204" pitchFamily="34" charset="0"/>
              </a:rPr>
              <a:t>• </a:t>
            </a:r>
            <a:r>
              <a:rPr lang="es-ES" sz="1400" dirty="0" err="1">
                <a:latin typeface="Myriad Pro" panose="020B0503030403020204" pitchFamily="34" charset="0"/>
              </a:rPr>
              <a:t>L’applicazione</a:t>
            </a:r>
            <a:r>
              <a:rPr lang="es-ES" sz="1400" dirty="0">
                <a:latin typeface="Myriad Pro" panose="020B0503030403020204" pitchFamily="34" charset="0"/>
              </a:rPr>
              <a:t> di </a:t>
            </a:r>
            <a:r>
              <a:rPr lang="es-ES" sz="1400" dirty="0" err="1">
                <a:latin typeface="Myriad Pro" panose="020B0503030403020204" pitchFamily="34" charset="0"/>
              </a:rPr>
              <a:t>realtà</a:t>
            </a:r>
            <a:r>
              <a:rPr lang="es-ES" sz="1400" dirty="0">
                <a:latin typeface="Myriad Pro" panose="020B0503030403020204" pitchFamily="34" charset="0"/>
              </a:rPr>
              <a:t> </a:t>
            </a:r>
            <a:r>
              <a:rPr lang="es-ES" sz="1400" dirty="0" err="1">
                <a:latin typeface="Myriad Pro" panose="020B0503030403020204" pitchFamily="34" charset="0"/>
              </a:rPr>
              <a:t>aumentata</a:t>
            </a:r>
            <a:r>
              <a:rPr lang="es-ES" sz="1400" dirty="0">
                <a:latin typeface="Myriad Pro" panose="020B0503030403020204" pitchFamily="34" charset="0"/>
              </a:rPr>
              <a:t>, che </a:t>
            </a:r>
            <a:r>
              <a:rPr lang="es-ES" sz="1400" dirty="0" err="1">
                <a:latin typeface="Myriad Pro" panose="020B0503030403020204" pitchFamily="34" charset="0"/>
              </a:rPr>
              <a:t>consentirà</a:t>
            </a:r>
            <a:r>
              <a:rPr lang="es-ES" sz="1400" dirty="0">
                <a:latin typeface="Myriad Pro" panose="020B0503030403020204" pitchFamily="34" charset="0"/>
              </a:rPr>
              <a:t> di </a:t>
            </a:r>
            <a:r>
              <a:rPr lang="es-ES" sz="1400" dirty="0" err="1">
                <a:latin typeface="Myriad Pro" panose="020B0503030403020204" pitchFamily="34" charset="0"/>
              </a:rPr>
              <a:t>vivere</a:t>
            </a:r>
            <a:r>
              <a:rPr lang="es-ES" sz="1400" dirty="0">
                <a:latin typeface="Myriad Pro" panose="020B0503030403020204" pitchFamily="34" charset="0"/>
              </a:rPr>
              <a:t> una </a:t>
            </a:r>
            <a:r>
              <a:rPr lang="es-ES" sz="1400" dirty="0" err="1">
                <a:latin typeface="Myriad Pro" panose="020B0503030403020204" pitchFamily="34" charset="0"/>
              </a:rPr>
              <a:t>nuova</a:t>
            </a:r>
            <a:r>
              <a:rPr lang="es-ES" sz="1400" dirty="0">
                <a:latin typeface="Myriad Pro" panose="020B0503030403020204" pitchFamily="34" charset="0"/>
              </a:rPr>
              <a:t> </a:t>
            </a:r>
            <a:r>
              <a:rPr lang="es-ES" sz="1400" dirty="0" err="1">
                <a:latin typeface="Myriad Pro" panose="020B0503030403020204" pitchFamily="34" charset="0"/>
              </a:rPr>
              <a:t>esperienza</a:t>
            </a:r>
            <a:r>
              <a:rPr lang="es-ES" sz="1400" dirty="0">
                <a:latin typeface="Myriad Pro" panose="020B0503030403020204" pitchFamily="34" charset="0"/>
              </a:rPr>
              <a:t> di visita in </a:t>
            </a:r>
            <a:r>
              <a:rPr lang="es-ES" sz="1400" dirty="0" err="1">
                <a:latin typeface="Myriad Pro" panose="020B0503030403020204" pitchFamily="34" charset="0"/>
              </a:rPr>
              <a:t>alcune</a:t>
            </a:r>
            <a:r>
              <a:rPr lang="es-ES" sz="1400" dirty="0">
                <a:latin typeface="Myriad Pro" panose="020B0503030403020204" pitchFamily="34" charset="0"/>
              </a:rPr>
              <a:t> </a:t>
            </a:r>
            <a:r>
              <a:rPr lang="es-ES" sz="1400" dirty="0" err="1">
                <a:latin typeface="Myriad Pro" panose="020B0503030403020204" pitchFamily="34" charset="0"/>
              </a:rPr>
              <a:t>delle</a:t>
            </a:r>
            <a:r>
              <a:rPr lang="es-ES" sz="1400" dirty="0">
                <a:latin typeface="Myriad Pro" panose="020B0503030403020204" pitchFamily="34" charset="0"/>
              </a:rPr>
              <a:t> sale del </a:t>
            </a:r>
            <a:r>
              <a:rPr lang="es-ES" sz="1400" dirty="0" err="1">
                <a:latin typeface="Myriad Pro" panose="020B0503030403020204" pitchFamily="34" charset="0"/>
              </a:rPr>
              <a:t>palazzo</a:t>
            </a:r>
            <a:endParaRPr lang="es-ES" sz="1400" dirty="0">
              <a:latin typeface="Myriad Pro" panose="020B0503030403020204" pitchFamily="34" charset="0"/>
            </a:endParaRPr>
          </a:p>
          <a:p>
            <a:endParaRPr lang="es-ES" sz="1400" dirty="0">
              <a:latin typeface="Myriad Pro" panose="020B0503030403020204" pitchFamily="34" charset="0"/>
            </a:endParaRPr>
          </a:p>
          <a:p>
            <a:r>
              <a:rPr lang="es-ES" sz="1400" dirty="0">
                <a:latin typeface="Myriad Pro" panose="020B0503030403020204" pitchFamily="34" charset="0"/>
              </a:rPr>
              <a:t>• L’ampliamento della dotazione di device che introducono al visitatore i temi che saranno approfonditi durante la visita al Palazzo</a:t>
            </a:r>
          </a:p>
          <a:p>
            <a:endParaRPr lang="es-ES" sz="1400" dirty="0">
              <a:latin typeface="Myriad Pro" panose="020B0503030403020204" pitchFamily="34" charset="0"/>
            </a:endParaRPr>
          </a:p>
          <a:p>
            <a:r>
              <a:rPr lang="es-ES" sz="1400" dirty="0">
                <a:latin typeface="Myriad Pro" panose="020B0503030403020204" pitchFamily="34" charset="0"/>
              </a:rPr>
              <a:t>• </a:t>
            </a:r>
            <a:r>
              <a:rPr lang="es-ES" sz="1400" dirty="0" err="1">
                <a:latin typeface="Myriad Pro" panose="020B0503030403020204" pitchFamily="34" charset="0"/>
              </a:rPr>
              <a:t>L’implementazione</a:t>
            </a:r>
            <a:r>
              <a:rPr lang="es-ES" sz="1400" dirty="0">
                <a:latin typeface="Myriad Pro" panose="020B0503030403020204" pitchFamily="34" charset="0"/>
              </a:rPr>
              <a:t> </a:t>
            </a:r>
            <a:r>
              <a:rPr lang="es-ES" sz="1400" dirty="0" err="1">
                <a:latin typeface="Myriad Pro" panose="020B0503030403020204" pitchFamily="34" charset="0"/>
              </a:rPr>
              <a:t>della</a:t>
            </a:r>
            <a:r>
              <a:rPr lang="es-ES" sz="1400" dirty="0">
                <a:latin typeface="Myriad Pro" panose="020B0503030403020204" pitchFamily="34" charset="0"/>
              </a:rPr>
              <a:t> App </a:t>
            </a:r>
            <a:r>
              <a:rPr lang="es-ES" sz="1400" dirty="0" err="1">
                <a:latin typeface="Myriad Pro" panose="020B0503030403020204" pitchFamily="34" charset="0"/>
              </a:rPr>
              <a:t>dedicata</a:t>
            </a:r>
            <a:r>
              <a:rPr lang="es-ES" sz="1400" dirty="0">
                <a:latin typeface="Myriad Pro" panose="020B0503030403020204" pitchFamily="34" charset="0"/>
              </a:rPr>
              <a:t> di Palazzo Te con </a:t>
            </a:r>
            <a:r>
              <a:rPr lang="es-ES" sz="1400" dirty="0" err="1">
                <a:latin typeface="Myriad Pro" panose="020B0503030403020204" pitchFamily="34" charset="0"/>
              </a:rPr>
              <a:t>nuove</a:t>
            </a:r>
            <a:r>
              <a:rPr lang="es-ES" sz="1400" dirty="0">
                <a:latin typeface="Myriad Pro" panose="020B0503030403020204" pitchFamily="34" charset="0"/>
              </a:rPr>
              <a:t> </a:t>
            </a:r>
            <a:r>
              <a:rPr lang="es-ES" sz="1400" dirty="0" err="1">
                <a:latin typeface="Myriad Pro" panose="020B0503030403020204" pitchFamily="34" charset="0"/>
              </a:rPr>
              <a:t>funzionalità</a:t>
            </a:r>
            <a:endParaRPr lang="es-ES" sz="1400" dirty="0">
              <a:latin typeface="Myriad Pro" panose="020B0503030403020204" pitchFamily="34" charset="0"/>
            </a:endParaRPr>
          </a:p>
          <a:p>
            <a:endParaRPr lang="es-ES" sz="1400" dirty="0">
              <a:latin typeface="Myriad Pro" panose="020B0503030403020204" pitchFamily="34" charset="0"/>
            </a:endParaRPr>
          </a:p>
        </p:txBody>
      </p:sp>
    </p:spTree>
    <p:extLst>
      <p:ext uri="{BB962C8B-B14F-4D97-AF65-F5344CB8AC3E}">
        <p14:creationId xmlns:p14="http://schemas.microsoft.com/office/powerpoint/2010/main" val="2907409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59FD660-C868-1D4B-A46E-46F18832AAD5}"/>
              </a:ext>
            </a:extLst>
          </p:cNvPr>
          <p:cNvSpPr/>
          <p:nvPr/>
        </p:nvSpPr>
        <p:spPr>
          <a:xfrm>
            <a:off x="3233530" y="0"/>
            <a:ext cx="8958470" cy="2968487"/>
          </a:xfrm>
          <a:prstGeom prst="rect">
            <a:avLst/>
          </a:prstGeom>
          <a:solidFill>
            <a:srgbClr val="EDD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Slide Number Placeholder 2">
            <a:extLst>
              <a:ext uri="{FF2B5EF4-FFF2-40B4-BE49-F238E27FC236}">
                <a16:creationId xmlns:a16="http://schemas.microsoft.com/office/drawing/2014/main" id="{6227110C-914C-4F43-B546-827FAD7B1EFB}"/>
              </a:ext>
            </a:extLst>
          </p:cNvPr>
          <p:cNvSpPr>
            <a:spLocks noGrp="1"/>
          </p:cNvSpPr>
          <p:nvPr>
            <p:ph type="sldNum" sz="quarter" idx="12"/>
          </p:nvPr>
        </p:nvSpPr>
        <p:spPr/>
        <p:txBody>
          <a:bodyPr/>
          <a:lstStyle/>
          <a:p>
            <a:fld id="{AFC8FBC5-C9A5-5D41-8FA4-9B91FE500D8E}" type="slidenum">
              <a:rPr lang="es-ES" smtClean="0"/>
              <a:pPr/>
              <a:t>16</a:t>
            </a:fld>
            <a:endParaRPr lang="es-ES" dirty="0"/>
          </a:p>
        </p:txBody>
      </p:sp>
      <p:pic>
        <p:nvPicPr>
          <p:cNvPr id="5" name="Picture 4">
            <a:extLst>
              <a:ext uri="{FF2B5EF4-FFF2-40B4-BE49-F238E27FC236}">
                <a16:creationId xmlns:a16="http://schemas.microsoft.com/office/drawing/2014/main" id="{2766138C-7DAC-C245-9338-940FBDA50A1A}"/>
              </a:ext>
            </a:extLst>
          </p:cNvPr>
          <p:cNvPicPr>
            <a:picLocks noChangeAspect="1"/>
          </p:cNvPicPr>
          <p:nvPr/>
        </p:nvPicPr>
        <p:blipFill rotWithShape="1">
          <a:blip r:embed="rId2"/>
          <a:srcRect l="2192" t="5179"/>
          <a:stretch/>
        </p:blipFill>
        <p:spPr>
          <a:xfrm>
            <a:off x="5062330" y="512763"/>
            <a:ext cx="4138956" cy="4973636"/>
          </a:xfrm>
          <a:prstGeom prst="rect">
            <a:avLst/>
          </a:prstGeom>
        </p:spPr>
      </p:pic>
      <p:pic>
        <p:nvPicPr>
          <p:cNvPr id="7" name="Picture 6">
            <a:extLst>
              <a:ext uri="{FF2B5EF4-FFF2-40B4-BE49-F238E27FC236}">
                <a16:creationId xmlns:a16="http://schemas.microsoft.com/office/drawing/2014/main" id="{D90AD107-6B74-3F4D-8213-3A92CEDC72E5}"/>
              </a:ext>
            </a:extLst>
          </p:cNvPr>
          <p:cNvPicPr>
            <a:picLocks noChangeAspect="1"/>
          </p:cNvPicPr>
          <p:nvPr/>
        </p:nvPicPr>
        <p:blipFill rotWithShape="1">
          <a:blip r:embed="rId3"/>
          <a:srcRect r="1641" b="760"/>
          <a:stretch/>
        </p:blipFill>
        <p:spPr>
          <a:xfrm>
            <a:off x="0" y="0"/>
            <a:ext cx="4847384" cy="6129338"/>
          </a:xfrm>
          <a:prstGeom prst="rect">
            <a:avLst/>
          </a:prstGeom>
        </p:spPr>
      </p:pic>
      <p:sp>
        <p:nvSpPr>
          <p:cNvPr id="9" name="Rectangle 8">
            <a:extLst>
              <a:ext uri="{FF2B5EF4-FFF2-40B4-BE49-F238E27FC236}">
                <a16:creationId xmlns:a16="http://schemas.microsoft.com/office/drawing/2014/main" id="{2CDC8B71-0FB9-884E-AF82-F9EF59FF73CA}"/>
              </a:ext>
            </a:extLst>
          </p:cNvPr>
          <p:cNvSpPr/>
          <p:nvPr/>
        </p:nvSpPr>
        <p:spPr>
          <a:xfrm>
            <a:off x="-86139" y="2968487"/>
            <a:ext cx="4996069" cy="18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98512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DA1DDD-FB88-C448-9145-12B25C1F5DD2}"/>
              </a:ext>
            </a:extLst>
          </p:cNvPr>
          <p:cNvSpPr>
            <a:spLocks noGrp="1"/>
          </p:cNvSpPr>
          <p:nvPr>
            <p:ph type="dt" sz="half" idx="10"/>
          </p:nvPr>
        </p:nvSpPr>
        <p:spPr/>
        <p:txBody>
          <a:bodyPr/>
          <a:lstStyle/>
          <a:p>
            <a:r>
              <a:rPr lang="es-ES_tradnl"/>
              <a:t>RIPARTE 2020 – Progetti per il nostro futuro</a:t>
            </a:r>
            <a:endParaRPr lang="es-ES_tradnl" dirty="0"/>
          </a:p>
        </p:txBody>
      </p:sp>
      <p:sp>
        <p:nvSpPr>
          <p:cNvPr id="3" name="Slide Number Placeholder 2">
            <a:extLst>
              <a:ext uri="{FF2B5EF4-FFF2-40B4-BE49-F238E27FC236}">
                <a16:creationId xmlns:a16="http://schemas.microsoft.com/office/drawing/2014/main" id="{F35337B8-60AD-394E-92C4-6C86F6EC2A3C}"/>
              </a:ext>
            </a:extLst>
          </p:cNvPr>
          <p:cNvSpPr>
            <a:spLocks noGrp="1"/>
          </p:cNvSpPr>
          <p:nvPr>
            <p:ph type="sldNum" sz="quarter" idx="12"/>
          </p:nvPr>
        </p:nvSpPr>
        <p:spPr/>
        <p:txBody>
          <a:bodyPr/>
          <a:lstStyle/>
          <a:p>
            <a:fld id="{AFC8FBC5-C9A5-5D41-8FA4-9B91FE500D8E}" type="slidenum">
              <a:rPr lang="es-ES" smtClean="0"/>
              <a:pPr/>
              <a:t>17</a:t>
            </a:fld>
            <a:endParaRPr lang="es-ES" dirty="0"/>
          </a:p>
        </p:txBody>
      </p:sp>
      <p:pic>
        <p:nvPicPr>
          <p:cNvPr id="5" name="Picture 4">
            <a:extLst>
              <a:ext uri="{FF2B5EF4-FFF2-40B4-BE49-F238E27FC236}">
                <a16:creationId xmlns:a16="http://schemas.microsoft.com/office/drawing/2014/main" id="{77E4C8CC-8FF8-2642-A0F7-24BC4793A66C}"/>
              </a:ext>
            </a:extLst>
          </p:cNvPr>
          <p:cNvPicPr>
            <a:picLocks noChangeAspect="1"/>
          </p:cNvPicPr>
          <p:nvPr/>
        </p:nvPicPr>
        <p:blipFill rotWithShape="1">
          <a:blip r:embed="rId3"/>
          <a:srcRect t="11748"/>
          <a:stretch/>
        </p:blipFill>
        <p:spPr>
          <a:xfrm>
            <a:off x="0" y="0"/>
            <a:ext cx="12192000" cy="7167868"/>
          </a:xfrm>
          <a:prstGeom prst="rect">
            <a:avLst/>
          </a:prstGeom>
        </p:spPr>
      </p:pic>
    </p:spTree>
    <p:extLst>
      <p:ext uri="{BB962C8B-B14F-4D97-AF65-F5344CB8AC3E}">
        <p14:creationId xmlns:p14="http://schemas.microsoft.com/office/powerpoint/2010/main" val="267564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2F6B3EF-E887-5A46-AA3D-590F3CA04549}"/>
              </a:ext>
            </a:extLst>
          </p:cNvPr>
          <p:cNvSpPr/>
          <p:nvPr/>
        </p:nvSpPr>
        <p:spPr>
          <a:xfrm>
            <a:off x="0" y="0"/>
            <a:ext cx="8958470" cy="3429000"/>
          </a:xfrm>
          <a:prstGeom prst="rect">
            <a:avLst/>
          </a:prstGeom>
          <a:solidFill>
            <a:srgbClr val="CC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Slide Number Placeholder 3">
            <a:extLst>
              <a:ext uri="{FF2B5EF4-FFF2-40B4-BE49-F238E27FC236}">
                <a16:creationId xmlns:a16="http://schemas.microsoft.com/office/drawing/2014/main" id="{1D16958E-962D-3A44-9EB9-323D39751A28}"/>
              </a:ext>
            </a:extLst>
          </p:cNvPr>
          <p:cNvSpPr>
            <a:spLocks noGrp="1"/>
          </p:cNvSpPr>
          <p:nvPr>
            <p:ph type="sldNum" sz="quarter" idx="12"/>
          </p:nvPr>
        </p:nvSpPr>
        <p:spPr/>
        <p:txBody>
          <a:bodyPr/>
          <a:lstStyle/>
          <a:p>
            <a:fld id="{AFC8FBC5-C9A5-5D41-8FA4-9B91FE500D8E}" type="slidenum">
              <a:rPr lang="es-ES" smtClean="0">
                <a:solidFill>
                  <a:schemeClr val="tx1"/>
                </a:solidFill>
              </a:rPr>
              <a:t>1</a:t>
            </a:fld>
            <a:endParaRPr lang="es-ES" dirty="0">
              <a:solidFill>
                <a:schemeClr val="tx1"/>
              </a:solidFill>
            </a:endParaRPr>
          </a:p>
        </p:txBody>
      </p:sp>
      <p:pic>
        <p:nvPicPr>
          <p:cNvPr id="9" name="Picture 8">
            <a:extLst>
              <a:ext uri="{FF2B5EF4-FFF2-40B4-BE49-F238E27FC236}">
                <a16:creationId xmlns:a16="http://schemas.microsoft.com/office/drawing/2014/main" id="{83382144-CD3A-D24A-AE4D-F54031906421}"/>
              </a:ext>
            </a:extLst>
          </p:cNvPr>
          <p:cNvPicPr>
            <a:picLocks noChangeAspect="1"/>
          </p:cNvPicPr>
          <p:nvPr/>
        </p:nvPicPr>
        <p:blipFill rotWithShape="1">
          <a:blip r:embed="rId2"/>
          <a:srcRect r="2327"/>
          <a:stretch/>
        </p:blipFill>
        <p:spPr>
          <a:xfrm>
            <a:off x="897379" y="0"/>
            <a:ext cx="3986047" cy="6129130"/>
          </a:xfrm>
          <a:prstGeom prst="rect">
            <a:avLst/>
          </a:prstGeom>
        </p:spPr>
      </p:pic>
      <p:pic>
        <p:nvPicPr>
          <p:cNvPr id="13" name="Picture 12">
            <a:extLst>
              <a:ext uri="{FF2B5EF4-FFF2-40B4-BE49-F238E27FC236}">
                <a16:creationId xmlns:a16="http://schemas.microsoft.com/office/drawing/2014/main" id="{96627140-3CDB-3E4A-ABFD-6BA6F8D4D500}"/>
              </a:ext>
            </a:extLst>
          </p:cNvPr>
          <p:cNvPicPr>
            <a:picLocks/>
          </p:cNvPicPr>
          <p:nvPr/>
        </p:nvPicPr>
        <p:blipFill rotWithShape="1">
          <a:blip r:embed="rId3"/>
          <a:srcRect t="6903" b="9016"/>
          <a:stretch/>
        </p:blipFill>
        <p:spPr>
          <a:xfrm>
            <a:off x="5090490" y="523460"/>
            <a:ext cx="7101510" cy="3591339"/>
          </a:xfrm>
          <a:prstGeom prst="rect">
            <a:avLst/>
          </a:prstGeom>
        </p:spPr>
      </p:pic>
    </p:spTree>
    <p:extLst>
      <p:ext uri="{BB962C8B-B14F-4D97-AF65-F5344CB8AC3E}">
        <p14:creationId xmlns:p14="http://schemas.microsoft.com/office/powerpoint/2010/main" val="388181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ction Button: Custom 28">
            <a:hlinkClick r:id="rId2" action="ppaction://hlinksldjump" highlightClick="1"/>
            <a:extLst>
              <a:ext uri="{FF2B5EF4-FFF2-40B4-BE49-F238E27FC236}">
                <a16:creationId xmlns:a16="http://schemas.microsoft.com/office/drawing/2014/main" id="{3E5D04DF-3D32-5E46-8C76-646993170854}"/>
              </a:ext>
            </a:extLst>
          </p:cNvPr>
          <p:cNvSpPr/>
          <p:nvPr/>
        </p:nvSpPr>
        <p:spPr>
          <a:xfrm>
            <a:off x="4151313" y="2088365"/>
            <a:ext cx="470451" cy="470451"/>
          </a:xfrm>
          <a:prstGeom prst="actionButtonBlank">
            <a:avLst/>
          </a:prstGeom>
          <a:solidFill>
            <a:srgbClr val="F2F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Slide Number Placeholder 2">
            <a:extLst>
              <a:ext uri="{FF2B5EF4-FFF2-40B4-BE49-F238E27FC236}">
                <a16:creationId xmlns:a16="http://schemas.microsoft.com/office/drawing/2014/main" id="{CDECCCD9-29EE-F04C-84CF-F456EB269A1E}"/>
              </a:ext>
            </a:extLst>
          </p:cNvPr>
          <p:cNvSpPr>
            <a:spLocks noGrp="1"/>
          </p:cNvSpPr>
          <p:nvPr>
            <p:ph type="sldNum" sz="quarter" idx="12"/>
          </p:nvPr>
        </p:nvSpPr>
        <p:spPr/>
        <p:txBody>
          <a:bodyPr/>
          <a:lstStyle/>
          <a:p>
            <a:fld id="{AFC8FBC5-C9A5-5D41-8FA4-9B91FE500D8E}" type="slidenum">
              <a:rPr lang="es-ES" smtClean="0"/>
              <a:pPr/>
              <a:t>2</a:t>
            </a:fld>
            <a:endParaRPr lang="es-ES" dirty="0"/>
          </a:p>
        </p:txBody>
      </p:sp>
      <p:sp>
        <p:nvSpPr>
          <p:cNvPr id="6" name="Rectangle 5">
            <a:extLst>
              <a:ext uri="{FF2B5EF4-FFF2-40B4-BE49-F238E27FC236}">
                <a16:creationId xmlns:a16="http://schemas.microsoft.com/office/drawing/2014/main" id="{90598FCB-41E0-2740-A7D0-338F76C77FF2}"/>
              </a:ext>
            </a:extLst>
          </p:cNvPr>
          <p:cNvSpPr/>
          <p:nvPr/>
        </p:nvSpPr>
        <p:spPr>
          <a:xfrm>
            <a:off x="4151313" y="2736573"/>
            <a:ext cx="470452" cy="470452"/>
          </a:xfrm>
          <a:prstGeom prst="rect">
            <a:avLst/>
          </a:prstGeom>
          <a:solidFill>
            <a:srgbClr val="D4E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6">
            <a:extLst>
              <a:ext uri="{FF2B5EF4-FFF2-40B4-BE49-F238E27FC236}">
                <a16:creationId xmlns:a16="http://schemas.microsoft.com/office/drawing/2014/main" id="{7F5EA3D1-5687-FB47-A8AB-34FD34D981D9}"/>
              </a:ext>
            </a:extLst>
          </p:cNvPr>
          <p:cNvSpPr/>
          <p:nvPr/>
        </p:nvSpPr>
        <p:spPr>
          <a:xfrm>
            <a:off x="4151313" y="3392555"/>
            <a:ext cx="470452" cy="470452"/>
          </a:xfrm>
          <a:prstGeom prst="rect">
            <a:avLst/>
          </a:prstGeom>
          <a:solidFill>
            <a:srgbClr val="E5E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7">
            <a:extLst>
              <a:ext uri="{FF2B5EF4-FFF2-40B4-BE49-F238E27FC236}">
                <a16:creationId xmlns:a16="http://schemas.microsoft.com/office/drawing/2014/main" id="{85625106-E58D-3541-9D13-3DA49B320D1F}"/>
              </a:ext>
            </a:extLst>
          </p:cNvPr>
          <p:cNvSpPr/>
          <p:nvPr/>
        </p:nvSpPr>
        <p:spPr>
          <a:xfrm>
            <a:off x="4151313" y="4048537"/>
            <a:ext cx="470452" cy="470452"/>
          </a:xfrm>
          <a:prstGeom prst="rect">
            <a:avLst/>
          </a:prstGeom>
          <a:solidFill>
            <a:srgbClr val="C7B0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angle 8">
            <a:extLst>
              <a:ext uri="{FF2B5EF4-FFF2-40B4-BE49-F238E27FC236}">
                <a16:creationId xmlns:a16="http://schemas.microsoft.com/office/drawing/2014/main" id="{80A6048E-E815-6E45-8D87-17D8795904AB}"/>
              </a:ext>
            </a:extLst>
          </p:cNvPr>
          <p:cNvSpPr/>
          <p:nvPr/>
        </p:nvSpPr>
        <p:spPr>
          <a:xfrm>
            <a:off x="7827102" y="2083903"/>
            <a:ext cx="470452" cy="470452"/>
          </a:xfrm>
          <a:prstGeom prst="rect">
            <a:avLst/>
          </a:prstGeom>
          <a:solidFill>
            <a:srgbClr val="FF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9">
            <a:extLst>
              <a:ext uri="{FF2B5EF4-FFF2-40B4-BE49-F238E27FC236}">
                <a16:creationId xmlns:a16="http://schemas.microsoft.com/office/drawing/2014/main" id="{7C46F05E-E05F-5443-8D65-3C071C573906}"/>
              </a:ext>
            </a:extLst>
          </p:cNvPr>
          <p:cNvSpPr/>
          <p:nvPr/>
        </p:nvSpPr>
        <p:spPr>
          <a:xfrm>
            <a:off x="7827102" y="2736573"/>
            <a:ext cx="470452" cy="470452"/>
          </a:xfrm>
          <a:prstGeom prst="rect">
            <a:avLst/>
          </a:prstGeom>
          <a:solidFill>
            <a:srgbClr val="EDD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extBox 13">
            <a:extLst>
              <a:ext uri="{FF2B5EF4-FFF2-40B4-BE49-F238E27FC236}">
                <a16:creationId xmlns:a16="http://schemas.microsoft.com/office/drawing/2014/main" id="{C2D72B0A-C266-8A4D-A9A2-73598C93F316}"/>
              </a:ext>
            </a:extLst>
          </p:cNvPr>
          <p:cNvSpPr txBox="1"/>
          <p:nvPr/>
        </p:nvSpPr>
        <p:spPr>
          <a:xfrm>
            <a:off x="4621765" y="2080591"/>
            <a:ext cx="2544417" cy="523220"/>
          </a:xfrm>
          <a:prstGeom prst="rect">
            <a:avLst/>
          </a:prstGeom>
          <a:noFill/>
        </p:spPr>
        <p:txBody>
          <a:bodyPr wrap="square" rtlCol="0">
            <a:spAutoFit/>
          </a:bodyPr>
          <a:lstStyle/>
          <a:p>
            <a:r>
              <a:rPr lang="es-ES" sz="1400" dirty="0">
                <a:latin typeface="Myriad Pro" panose="020B0503030403020204" pitchFamily="34" charset="0"/>
              </a:rPr>
              <a:t>Percorso </a:t>
            </a:r>
            <a:r>
              <a:rPr lang="es-ES" sz="1400" i="1" dirty="0">
                <a:latin typeface="Myriad Pro" panose="020B0503030403020204" pitchFamily="34" charset="0"/>
              </a:rPr>
              <a:t>Palazzo Te. Il labirinto delle Metamorfosi</a:t>
            </a:r>
          </a:p>
        </p:txBody>
      </p:sp>
      <p:sp>
        <p:nvSpPr>
          <p:cNvPr id="15" name="TextBox 14">
            <a:extLst>
              <a:ext uri="{FF2B5EF4-FFF2-40B4-BE49-F238E27FC236}">
                <a16:creationId xmlns:a16="http://schemas.microsoft.com/office/drawing/2014/main" id="{18F944E6-993C-2042-BA85-CDFE83965240}"/>
              </a:ext>
            </a:extLst>
          </p:cNvPr>
          <p:cNvSpPr txBox="1"/>
          <p:nvPr/>
        </p:nvSpPr>
        <p:spPr>
          <a:xfrm>
            <a:off x="4621765" y="2736693"/>
            <a:ext cx="2544417" cy="307777"/>
          </a:xfrm>
          <a:prstGeom prst="rect">
            <a:avLst/>
          </a:prstGeom>
          <a:noFill/>
        </p:spPr>
        <p:txBody>
          <a:bodyPr wrap="square" rtlCol="0">
            <a:spAutoFit/>
          </a:bodyPr>
          <a:lstStyle/>
          <a:p>
            <a:r>
              <a:rPr lang="es-ES" sz="1400" dirty="0" err="1">
                <a:latin typeface="Myriad Pro" panose="020B0503030403020204" pitchFamily="34" charset="0"/>
              </a:rPr>
              <a:t>Supercard</a:t>
            </a:r>
            <a:r>
              <a:rPr lang="es-ES" sz="1400" dirty="0">
                <a:latin typeface="Myriad Pro" panose="020B0503030403020204" pitchFamily="34" charset="0"/>
              </a:rPr>
              <a:t> Cultura</a:t>
            </a:r>
          </a:p>
        </p:txBody>
      </p:sp>
      <p:sp>
        <p:nvSpPr>
          <p:cNvPr id="16" name="TextBox 15">
            <a:extLst>
              <a:ext uri="{FF2B5EF4-FFF2-40B4-BE49-F238E27FC236}">
                <a16:creationId xmlns:a16="http://schemas.microsoft.com/office/drawing/2014/main" id="{D7644326-38DF-7041-AE3F-6F6159440FC3}"/>
              </a:ext>
            </a:extLst>
          </p:cNvPr>
          <p:cNvSpPr txBox="1"/>
          <p:nvPr/>
        </p:nvSpPr>
        <p:spPr>
          <a:xfrm>
            <a:off x="4628391" y="3392615"/>
            <a:ext cx="2948472" cy="307777"/>
          </a:xfrm>
          <a:prstGeom prst="rect">
            <a:avLst/>
          </a:prstGeom>
          <a:noFill/>
        </p:spPr>
        <p:txBody>
          <a:bodyPr wrap="square" rtlCol="0">
            <a:spAutoFit/>
          </a:bodyPr>
          <a:lstStyle/>
          <a:p>
            <a:r>
              <a:rPr lang="es-ES" sz="1400" dirty="0">
                <a:latin typeface="Myriad Pro" panose="020B0503030403020204" pitchFamily="34" charset="0"/>
              </a:rPr>
              <a:t>Palinsesto Culturale</a:t>
            </a:r>
          </a:p>
        </p:txBody>
      </p:sp>
      <p:sp>
        <p:nvSpPr>
          <p:cNvPr id="17" name="TextBox 16">
            <a:extLst>
              <a:ext uri="{FF2B5EF4-FFF2-40B4-BE49-F238E27FC236}">
                <a16:creationId xmlns:a16="http://schemas.microsoft.com/office/drawing/2014/main" id="{26D9CBB4-3D95-D943-BDB5-1855B1608CE5}"/>
              </a:ext>
            </a:extLst>
          </p:cNvPr>
          <p:cNvSpPr txBox="1"/>
          <p:nvPr/>
        </p:nvSpPr>
        <p:spPr>
          <a:xfrm>
            <a:off x="4621764" y="4042273"/>
            <a:ext cx="2948472" cy="523220"/>
          </a:xfrm>
          <a:prstGeom prst="rect">
            <a:avLst/>
          </a:prstGeom>
          <a:noFill/>
        </p:spPr>
        <p:txBody>
          <a:bodyPr wrap="square" rtlCol="0">
            <a:spAutoFit/>
          </a:bodyPr>
          <a:lstStyle/>
          <a:p>
            <a:r>
              <a:rPr lang="es-ES" sz="1400" dirty="0">
                <a:latin typeface="Myriad Pro" panose="020B0503030403020204" pitchFamily="34" charset="0"/>
              </a:rPr>
              <a:t>Scuola di Palazzo Te</a:t>
            </a:r>
          </a:p>
          <a:p>
            <a:r>
              <a:rPr lang="es-ES" sz="1400" dirty="0">
                <a:latin typeface="Myriad Pro" panose="020B0503030403020204" pitchFamily="34" charset="0"/>
              </a:rPr>
              <a:t>Arte e Cura</a:t>
            </a:r>
          </a:p>
        </p:txBody>
      </p:sp>
      <p:sp>
        <p:nvSpPr>
          <p:cNvPr id="19" name="TextBox 18">
            <a:extLst>
              <a:ext uri="{FF2B5EF4-FFF2-40B4-BE49-F238E27FC236}">
                <a16:creationId xmlns:a16="http://schemas.microsoft.com/office/drawing/2014/main" id="{929BBDB1-AB97-D145-9AD4-357705B37DEF}"/>
              </a:ext>
            </a:extLst>
          </p:cNvPr>
          <p:cNvSpPr txBox="1"/>
          <p:nvPr/>
        </p:nvSpPr>
        <p:spPr>
          <a:xfrm>
            <a:off x="8297554" y="2683925"/>
            <a:ext cx="2544417" cy="523220"/>
          </a:xfrm>
          <a:prstGeom prst="rect">
            <a:avLst/>
          </a:prstGeom>
          <a:noFill/>
        </p:spPr>
        <p:txBody>
          <a:bodyPr wrap="square" rtlCol="0">
            <a:spAutoFit/>
          </a:bodyPr>
          <a:lstStyle/>
          <a:p>
            <a:r>
              <a:rPr lang="es-ES" sz="1400" dirty="0" err="1">
                <a:latin typeface="Myriad Pro" panose="020B0503030403020204" pitchFamily="34" charset="0"/>
              </a:rPr>
              <a:t>Nuovi</a:t>
            </a:r>
            <a:r>
              <a:rPr lang="es-ES" sz="1400" dirty="0">
                <a:latin typeface="Myriad Pro" panose="020B0503030403020204" pitchFamily="34" charset="0"/>
              </a:rPr>
              <a:t> </a:t>
            </a:r>
            <a:r>
              <a:rPr lang="es-ES" sz="1400" dirty="0" err="1">
                <a:latin typeface="Myriad Pro" panose="020B0503030403020204" pitchFamily="34" charset="0"/>
              </a:rPr>
              <a:t>strumenti</a:t>
            </a:r>
            <a:r>
              <a:rPr lang="es-ES" sz="1400" dirty="0">
                <a:latin typeface="Myriad Pro" panose="020B0503030403020204" pitchFamily="34" charset="0"/>
              </a:rPr>
              <a:t> </a:t>
            </a:r>
            <a:r>
              <a:rPr lang="es-ES" sz="1400" dirty="0" err="1">
                <a:latin typeface="Myriad Pro" panose="020B0503030403020204" pitchFamily="34" charset="0"/>
              </a:rPr>
              <a:t>multimediali</a:t>
            </a:r>
            <a:r>
              <a:rPr lang="es-ES" sz="1400" dirty="0">
                <a:latin typeface="Myriad Pro" panose="020B0503030403020204" pitchFamily="34" charset="0"/>
              </a:rPr>
              <a:t> </a:t>
            </a:r>
          </a:p>
          <a:p>
            <a:r>
              <a:rPr lang="es-ES" sz="1400" dirty="0">
                <a:latin typeface="Myriad Pro" panose="020B0503030403020204" pitchFamily="34" charset="0"/>
              </a:rPr>
              <a:t>di visita</a:t>
            </a:r>
          </a:p>
        </p:txBody>
      </p:sp>
      <p:sp>
        <p:nvSpPr>
          <p:cNvPr id="20" name="TextBox 19">
            <a:extLst>
              <a:ext uri="{FF2B5EF4-FFF2-40B4-BE49-F238E27FC236}">
                <a16:creationId xmlns:a16="http://schemas.microsoft.com/office/drawing/2014/main" id="{434A2227-2CE2-E34D-A797-20DA4E5E9CD7}"/>
              </a:ext>
            </a:extLst>
          </p:cNvPr>
          <p:cNvSpPr txBox="1"/>
          <p:nvPr/>
        </p:nvSpPr>
        <p:spPr>
          <a:xfrm>
            <a:off x="8297553" y="2088365"/>
            <a:ext cx="2831364" cy="523220"/>
          </a:xfrm>
          <a:prstGeom prst="rect">
            <a:avLst/>
          </a:prstGeom>
          <a:noFill/>
        </p:spPr>
        <p:txBody>
          <a:bodyPr wrap="square" rtlCol="0">
            <a:spAutoFit/>
          </a:bodyPr>
          <a:lstStyle/>
          <a:p>
            <a:r>
              <a:rPr lang="es-ES" sz="1400" dirty="0">
                <a:latin typeface="Myriad Pro" panose="020B0503030403020204" pitchFamily="34" charset="0"/>
              </a:rPr>
              <a:t>Mostra. </a:t>
            </a:r>
            <a:r>
              <a:rPr lang="es-ES" sz="1400" i="1" dirty="0">
                <a:latin typeface="Myriad Pro" panose="020B0503030403020204" pitchFamily="34" charset="0"/>
              </a:rPr>
              <a:t>Il Labirinto di Picasso. Poesia, salvezza e metamorfosi</a:t>
            </a:r>
          </a:p>
        </p:txBody>
      </p:sp>
      <p:sp>
        <p:nvSpPr>
          <p:cNvPr id="21" name="TextBox 20">
            <a:extLst>
              <a:ext uri="{FF2B5EF4-FFF2-40B4-BE49-F238E27FC236}">
                <a16:creationId xmlns:a16="http://schemas.microsoft.com/office/drawing/2014/main" id="{667AE843-F6F8-D24B-AD30-BFFDADFD3EC7}"/>
              </a:ext>
            </a:extLst>
          </p:cNvPr>
          <p:cNvSpPr txBox="1"/>
          <p:nvPr/>
        </p:nvSpPr>
        <p:spPr>
          <a:xfrm>
            <a:off x="4040618" y="2041124"/>
            <a:ext cx="679300" cy="584775"/>
          </a:xfrm>
          <a:prstGeom prst="rect">
            <a:avLst/>
          </a:prstGeom>
          <a:noFill/>
        </p:spPr>
        <p:txBody>
          <a:bodyPr wrap="square" rtlCol="0">
            <a:spAutoFit/>
          </a:bodyPr>
          <a:lstStyle/>
          <a:p>
            <a:pPr algn="ctr"/>
            <a:r>
              <a:rPr lang="es-ES" sz="3200" dirty="0">
                <a:latin typeface="Myriad Pro Condensed" panose="020B0506030403020204" pitchFamily="34" charset="0"/>
              </a:rPr>
              <a:t>01</a:t>
            </a:r>
          </a:p>
        </p:txBody>
      </p:sp>
      <p:sp>
        <p:nvSpPr>
          <p:cNvPr id="23" name="TextBox 22">
            <a:extLst>
              <a:ext uri="{FF2B5EF4-FFF2-40B4-BE49-F238E27FC236}">
                <a16:creationId xmlns:a16="http://schemas.microsoft.com/office/drawing/2014/main" id="{3EE0EA9A-66D1-C34A-BC63-539022A38F69}"/>
              </a:ext>
            </a:extLst>
          </p:cNvPr>
          <p:cNvSpPr txBox="1"/>
          <p:nvPr/>
        </p:nvSpPr>
        <p:spPr>
          <a:xfrm>
            <a:off x="4027366" y="2682544"/>
            <a:ext cx="692552" cy="584775"/>
          </a:xfrm>
          <a:prstGeom prst="rect">
            <a:avLst/>
          </a:prstGeom>
          <a:noFill/>
        </p:spPr>
        <p:txBody>
          <a:bodyPr wrap="square" rtlCol="0">
            <a:spAutoFit/>
          </a:bodyPr>
          <a:lstStyle/>
          <a:p>
            <a:pPr algn="ctr"/>
            <a:r>
              <a:rPr lang="es-ES" sz="3200" dirty="0">
                <a:latin typeface="Myriad Pro Condensed" panose="020B0506030403020204" pitchFamily="34" charset="0"/>
              </a:rPr>
              <a:t>02</a:t>
            </a:r>
          </a:p>
        </p:txBody>
      </p:sp>
      <p:sp>
        <p:nvSpPr>
          <p:cNvPr id="24" name="TextBox 23">
            <a:extLst>
              <a:ext uri="{FF2B5EF4-FFF2-40B4-BE49-F238E27FC236}">
                <a16:creationId xmlns:a16="http://schemas.microsoft.com/office/drawing/2014/main" id="{72CDA49B-D8F6-7545-B466-1B7B48BB38F4}"/>
              </a:ext>
            </a:extLst>
          </p:cNvPr>
          <p:cNvSpPr txBox="1"/>
          <p:nvPr/>
        </p:nvSpPr>
        <p:spPr>
          <a:xfrm>
            <a:off x="4033992" y="3332081"/>
            <a:ext cx="685926" cy="584775"/>
          </a:xfrm>
          <a:prstGeom prst="rect">
            <a:avLst/>
          </a:prstGeom>
          <a:noFill/>
        </p:spPr>
        <p:txBody>
          <a:bodyPr wrap="square" rtlCol="0">
            <a:spAutoFit/>
          </a:bodyPr>
          <a:lstStyle/>
          <a:p>
            <a:pPr algn="ctr"/>
            <a:r>
              <a:rPr lang="es-ES" sz="3200" dirty="0">
                <a:latin typeface="Myriad Pro Condensed" panose="020B0506030403020204" pitchFamily="34" charset="0"/>
              </a:rPr>
              <a:t>03</a:t>
            </a:r>
          </a:p>
        </p:txBody>
      </p:sp>
      <p:sp>
        <p:nvSpPr>
          <p:cNvPr id="25" name="TextBox 24">
            <a:extLst>
              <a:ext uri="{FF2B5EF4-FFF2-40B4-BE49-F238E27FC236}">
                <a16:creationId xmlns:a16="http://schemas.microsoft.com/office/drawing/2014/main" id="{3BD9F6E0-8A64-E145-9F30-A650BABD726E}"/>
              </a:ext>
            </a:extLst>
          </p:cNvPr>
          <p:cNvSpPr txBox="1"/>
          <p:nvPr/>
        </p:nvSpPr>
        <p:spPr>
          <a:xfrm>
            <a:off x="4027366" y="3987800"/>
            <a:ext cx="685926" cy="584775"/>
          </a:xfrm>
          <a:prstGeom prst="rect">
            <a:avLst/>
          </a:prstGeom>
          <a:noFill/>
        </p:spPr>
        <p:txBody>
          <a:bodyPr wrap="square" rtlCol="0">
            <a:spAutoFit/>
          </a:bodyPr>
          <a:lstStyle/>
          <a:p>
            <a:pPr algn="ctr"/>
            <a:r>
              <a:rPr lang="es-ES" sz="3200" dirty="0">
                <a:latin typeface="Myriad Pro Condensed" panose="020B0506030403020204" pitchFamily="34" charset="0"/>
              </a:rPr>
              <a:t>04</a:t>
            </a:r>
          </a:p>
        </p:txBody>
      </p:sp>
      <p:sp>
        <p:nvSpPr>
          <p:cNvPr id="26" name="TextBox 25">
            <a:extLst>
              <a:ext uri="{FF2B5EF4-FFF2-40B4-BE49-F238E27FC236}">
                <a16:creationId xmlns:a16="http://schemas.microsoft.com/office/drawing/2014/main" id="{028C0B83-6869-0141-B891-8C7120C4B495}"/>
              </a:ext>
            </a:extLst>
          </p:cNvPr>
          <p:cNvSpPr txBox="1"/>
          <p:nvPr/>
        </p:nvSpPr>
        <p:spPr>
          <a:xfrm>
            <a:off x="7733363" y="2028267"/>
            <a:ext cx="679300" cy="584775"/>
          </a:xfrm>
          <a:prstGeom prst="rect">
            <a:avLst/>
          </a:prstGeom>
          <a:noFill/>
        </p:spPr>
        <p:txBody>
          <a:bodyPr wrap="square" rtlCol="0">
            <a:spAutoFit/>
          </a:bodyPr>
          <a:lstStyle/>
          <a:p>
            <a:pPr algn="ctr"/>
            <a:r>
              <a:rPr lang="es-ES" sz="3200" dirty="0">
                <a:latin typeface="Myriad Pro Condensed" panose="020B0506030403020204" pitchFamily="34" charset="0"/>
              </a:rPr>
              <a:t>05</a:t>
            </a:r>
          </a:p>
        </p:txBody>
      </p:sp>
      <p:sp>
        <p:nvSpPr>
          <p:cNvPr id="27" name="TextBox 26">
            <a:extLst>
              <a:ext uri="{FF2B5EF4-FFF2-40B4-BE49-F238E27FC236}">
                <a16:creationId xmlns:a16="http://schemas.microsoft.com/office/drawing/2014/main" id="{B88AD751-01A3-054E-9AA9-00BFC20E64C3}"/>
              </a:ext>
            </a:extLst>
          </p:cNvPr>
          <p:cNvSpPr txBox="1"/>
          <p:nvPr/>
        </p:nvSpPr>
        <p:spPr>
          <a:xfrm>
            <a:off x="7726736" y="2682544"/>
            <a:ext cx="692552" cy="584775"/>
          </a:xfrm>
          <a:prstGeom prst="rect">
            <a:avLst/>
          </a:prstGeom>
          <a:noFill/>
        </p:spPr>
        <p:txBody>
          <a:bodyPr wrap="square" rtlCol="0">
            <a:spAutoFit/>
          </a:bodyPr>
          <a:lstStyle/>
          <a:p>
            <a:pPr algn="ctr"/>
            <a:r>
              <a:rPr lang="es-ES" sz="3200" dirty="0">
                <a:latin typeface="Myriad Pro Condensed" panose="020B0506030403020204" pitchFamily="34" charset="0"/>
              </a:rPr>
              <a:t>06</a:t>
            </a:r>
          </a:p>
        </p:txBody>
      </p:sp>
    </p:spTree>
    <p:extLst>
      <p:ext uri="{BB962C8B-B14F-4D97-AF65-F5344CB8AC3E}">
        <p14:creationId xmlns:p14="http://schemas.microsoft.com/office/powerpoint/2010/main" val="3298099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C644F5-E41D-1B42-8EB7-2617416F13D7}"/>
              </a:ext>
            </a:extLst>
          </p:cNvPr>
          <p:cNvSpPr>
            <a:spLocks noGrp="1"/>
          </p:cNvSpPr>
          <p:nvPr>
            <p:ph type="sldNum" sz="quarter" idx="12"/>
          </p:nvPr>
        </p:nvSpPr>
        <p:spPr/>
        <p:txBody>
          <a:bodyPr/>
          <a:lstStyle/>
          <a:p>
            <a:fld id="{AFC8FBC5-C9A5-5D41-8FA4-9B91FE500D8E}" type="slidenum">
              <a:rPr lang="es-ES" smtClean="0"/>
              <a:pPr/>
              <a:t>3</a:t>
            </a:fld>
            <a:endParaRPr lang="es-ES" dirty="0"/>
          </a:p>
        </p:txBody>
      </p:sp>
      <p:sp>
        <p:nvSpPr>
          <p:cNvPr id="4" name="TextBox 3">
            <a:extLst>
              <a:ext uri="{FF2B5EF4-FFF2-40B4-BE49-F238E27FC236}">
                <a16:creationId xmlns:a16="http://schemas.microsoft.com/office/drawing/2014/main" id="{C6FC5F96-52B7-2643-A5AF-2270BFFE249A}"/>
              </a:ext>
            </a:extLst>
          </p:cNvPr>
          <p:cNvSpPr txBox="1"/>
          <p:nvPr/>
        </p:nvSpPr>
        <p:spPr>
          <a:xfrm>
            <a:off x="4081670" y="512763"/>
            <a:ext cx="7348330" cy="3323987"/>
          </a:xfrm>
          <a:prstGeom prst="rect">
            <a:avLst/>
          </a:prstGeom>
          <a:noFill/>
        </p:spPr>
        <p:txBody>
          <a:bodyPr wrap="square" rtlCol="0">
            <a:spAutoFit/>
          </a:bodyPr>
          <a:lstStyle/>
          <a:p>
            <a:r>
              <a:rPr lang="it-IT" sz="1400" dirty="0">
                <a:latin typeface="Myriad Pro" panose="020B0503030403020204" pitchFamily="34" charset="0"/>
              </a:rPr>
              <a:t>Fondazione Palazzo Te propone per la stagione espositiva 2024 un ampio e articolato viaggio intorno al tema delle </a:t>
            </a:r>
            <a:r>
              <a:rPr lang="it-IT" sz="1400" b="1" dirty="0">
                <a:latin typeface="Myriad Pro" panose="020B0503030403020204" pitchFamily="34" charset="0"/>
              </a:rPr>
              <a:t>metamorfosi</a:t>
            </a:r>
            <a:r>
              <a:rPr lang="it-IT" sz="1400" dirty="0">
                <a:latin typeface="Myriad Pro" panose="020B0503030403020204" pitchFamily="34" charset="0"/>
              </a:rPr>
              <a:t>, celebrando uno dei topoi più ricorrenti ed enigmatici presenti all’interno del palazzo realizzato da Giulio Romano. Questo approccio segue la tradizione avviata nel 2019 che indaga una tematica annuale per offrire ai visitatori una fruizione approfondita e prismatica di Palazzo Te, un modo per valorizzare il patrimonio permanente del Museo, da quest’anno concesso dal Comune di Mantova alla Fondazione.</a:t>
            </a:r>
          </a:p>
          <a:p>
            <a:endParaRPr lang="it-IT" sz="1400" dirty="0">
              <a:latin typeface="Myriad Pro" panose="020B0503030403020204" pitchFamily="34" charset="0"/>
            </a:endParaRPr>
          </a:p>
          <a:p>
            <a:r>
              <a:rPr lang="it-IT" sz="1400" b="1" i="1" dirty="0">
                <a:latin typeface="Myriad Pro" panose="020B0503030403020204" pitchFamily="34" charset="0"/>
              </a:rPr>
              <a:t>Palazzo Te. Il labirinto delle metamorfosi </a:t>
            </a:r>
            <a:r>
              <a:rPr lang="it-IT" sz="1400" dirty="0">
                <a:latin typeface="Myriad Pro" panose="020B0503030403020204" pitchFamily="34" charset="0"/>
              </a:rPr>
              <a:t>raccoglie un ricco programma di eventi e mostre dedicato a questo tema che ha attraversato le epoche senza perdere mai la sua intensità, attivando spunti e nuovi modi di scoprire un repertorio iconografico e architettonico senza pari. La metamorfosi, intesa come una interrogazione fondamentale sull’essenza della natura e sul senso dell’umanità, si presenta infatti come una linea narrativa al tempo stesso profonda e scherzosa, ironica e vertiginosa, sempre centrale, del progetto artistico di Giulio Romano a Palazzo Te. </a:t>
            </a:r>
            <a:endParaRPr lang="es-ES" sz="1400" dirty="0">
              <a:latin typeface="Myriad Pro" panose="020B0503030403020204" pitchFamily="34" charset="0"/>
            </a:endParaRPr>
          </a:p>
        </p:txBody>
      </p:sp>
      <p:sp>
        <p:nvSpPr>
          <p:cNvPr id="5" name="CasellaDiTesto 4">
            <a:extLst>
              <a:ext uri="{FF2B5EF4-FFF2-40B4-BE49-F238E27FC236}">
                <a16:creationId xmlns:a16="http://schemas.microsoft.com/office/drawing/2014/main" id="{CE6C747F-0010-3C5A-90D4-43EDE3C32E55}"/>
              </a:ext>
            </a:extLst>
          </p:cNvPr>
          <p:cNvSpPr txBox="1"/>
          <p:nvPr/>
        </p:nvSpPr>
        <p:spPr>
          <a:xfrm>
            <a:off x="838200" y="1449658"/>
            <a:ext cx="3042424" cy="2862322"/>
          </a:xfrm>
          <a:prstGeom prst="rect">
            <a:avLst/>
          </a:prstGeom>
          <a:solidFill>
            <a:srgbClr val="F2F5ED"/>
          </a:solidFill>
        </p:spPr>
        <p:txBody>
          <a:bodyPr wrap="square" rtlCol="0">
            <a:spAutoFit/>
          </a:bodyPr>
          <a:lstStyle/>
          <a:p>
            <a:r>
              <a:rPr lang="es-ES" sz="3600" b="1" dirty="0">
                <a:latin typeface="Myriad Pro" panose="020B0503030403020204" pitchFamily="34" charset="0"/>
              </a:rPr>
              <a:t>Percorso </a:t>
            </a:r>
          </a:p>
          <a:p>
            <a:r>
              <a:rPr lang="es-ES" sz="3600" b="1" dirty="0">
                <a:latin typeface="Myriad Pro" panose="020B0503030403020204" pitchFamily="34" charset="0"/>
              </a:rPr>
              <a:t>Il labirinto delle metamorfosi</a:t>
            </a:r>
          </a:p>
          <a:p>
            <a:endParaRPr lang="es-ES" sz="3600" b="1" dirty="0">
              <a:latin typeface="Myriad Pro" panose="020B0503030403020204" pitchFamily="34" charset="0"/>
            </a:endParaRPr>
          </a:p>
        </p:txBody>
      </p:sp>
    </p:spTree>
    <p:extLst>
      <p:ext uri="{BB962C8B-B14F-4D97-AF65-F5344CB8AC3E}">
        <p14:creationId xmlns:p14="http://schemas.microsoft.com/office/powerpoint/2010/main" val="2614316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C644F5-E41D-1B42-8EB7-2617416F13D7}"/>
              </a:ext>
            </a:extLst>
          </p:cNvPr>
          <p:cNvSpPr>
            <a:spLocks noGrp="1"/>
          </p:cNvSpPr>
          <p:nvPr>
            <p:ph type="sldNum" sz="quarter" idx="12"/>
          </p:nvPr>
        </p:nvSpPr>
        <p:spPr/>
        <p:txBody>
          <a:bodyPr/>
          <a:lstStyle/>
          <a:p>
            <a:fld id="{AFC8FBC5-C9A5-5D41-8FA4-9B91FE500D8E}" type="slidenum">
              <a:rPr lang="es-ES" smtClean="0"/>
              <a:pPr/>
              <a:t>4</a:t>
            </a:fld>
            <a:endParaRPr lang="es-ES" dirty="0"/>
          </a:p>
        </p:txBody>
      </p:sp>
      <p:sp>
        <p:nvSpPr>
          <p:cNvPr id="4" name="TextBox 3">
            <a:extLst>
              <a:ext uri="{FF2B5EF4-FFF2-40B4-BE49-F238E27FC236}">
                <a16:creationId xmlns:a16="http://schemas.microsoft.com/office/drawing/2014/main" id="{0B84E1FB-6646-174C-AA79-0B8ACC4D391E}"/>
              </a:ext>
            </a:extLst>
          </p:cNvPr>
          <p:cNvSpPr txBox="1"/>
          <p:nvPr/>
        </p:nvSpPr>
        <p:spPr>
          <a:xfrm>
            <a:off x="4007238" y="649439"/>
            <a:ext cx="7348330" cy="1169551"/>
          </a:xfrm>
          <a:prstGeom prst="rect">
            <a:avLst/>
          </a:prstGeom>
          <a:noFill/>
        </p:spPr>
        <p:txBody>
          <a:bodyPr wrap="square" rtlCol="0">
            <a:spAutoFit/>
          </a:bodyPr>
          <a:lstStyle/>
          <a:p>
            <a:endParaRPr lang="es-ES" sz="1400" dirty="0">
              <a:latin typeface="Myriad Pro" panose="020B0503030403020204" pitchFamily="34" charset="0"/>
            </a:endParaRPr>
          </a:p>
          <a:p>
            <a:r>
              <a:rPr lang="it-IT" sz="1400" dirty="0">
                <a:latin typeface="Myriad Pro" panose="020B0503030403020204" pitchFamily="34" charset="0"/>
              </a:rPr>
              <a:t>Il programma prende il via il 27 marzo 2024 con una valorizzazione del percorso di visita delle sale di Palazzo Te attraverso supporti informativi e un rinnovato sistema di illuminazione che sottolineerà i riferimenti alla metamorfosi presenti nel ciclo decorativo del Palazzo. </a:t>
            </a:r>
          </a:p>
        </p:txBody>
      </p:sp>
      <p:sp>
        <p:nvSpPr>
          <p:cNvPr id="6" name="CasellaDiTesto 5">
            <a:extLst>
              <a:ext uri="{FF2B5EF4-FFF2-40B4-BE49-F238E27FC236}">
                <a16:creationId xmlns:a16="http://schemas.microsoft.com/office/drawing/2014/main" id="{91BB3D3B-53F4-1FBA-B9ED-4C9D1484ED7A}"/>
              </a:ext>
            </a:extLst>
          </p:cNvPr>
          <p:cNvSpPr txBox="1"/>
          <p:nvPr/>
        </p:nvSpPr>
        <p:spPr>
          <a:xfrm>
            <a:off x="838200" y="1449658"/>
            <a:ext cx="3042424" cy="2862322"/>
          </a:xfrm>
          <a:prstGeom prst="rect">
            <a:avLst/>
          </a:prstGeom>
          <a:solidFill>
            <a:srgbClr val="F2F5ED"/>
          </a:solidFill>
        </p:spPr>
        <p:txBody>
          <a:bodyPr wrap="square" rtlCol="0">
            <a:spAutoFit/>
          </a:bodyPr>
          <a:lstStyle/>
          <a:p>
            <a:r>
              <a:rPr lang="es-ES" sz="3600" b="1" dirty="0">
                <a:latin typeface="Myriad Pro" panose="020B0503030403020204" pitchFamily="34" charset="0"/>
              </a:rPr>
              <a:t>Percorso </a:t>
            </a:r>
          </a:p>
          <a:p>
            <a:r>
              <a:rPr lang="es-ES" sz="3600" b="1" dirty="0">
                <a:latin typeface="Myriad Pro" panose="020B0503030403020204" pitchFamily="34" charset="0"/>
              </a:rPr>
              <a:t>Il labirinto delle metamorfosi</a:t>
            </a:r>
          </a:p>
          <a:p>
            <a:endParaRPr lang="es-ES" sz="3600" b="1" dirty="0">
              <a:latin typeface="Myriad Pro" panose="020B0503030403020204" pitchFamily="34" charset="0"/>
            </a:endParaRPr>
          </a:p>
        </p:txBody>
      </p:sp>
      <p:pic>
        <p:nvPicPr>
          <p:cNvPr id="1028" name="Picture 4">
            <a:extLst>
              <a:ext uri="{FF2B5EF4-FFF2-40B4-BE49-F238E27FC236}">
                <a16:creationId xmlns:a16="http://schemas.microsoft.com/office/drawing/2014/main" id="{117D3CAB-37D0-2F48-7DB5-375ECB443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863" y="3379319"/>
            <a:ext cx="3320200" cy="2712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9B551C9-C59A-1D13-851E-D870D2037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3302" y="2318457"/>
            <a:ext cx="3320200" cy="2712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467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BF4D63-837A-D94F-92F9-9F559D928FA5}"/>
              </a:ext>
            </a:extLst>
          </p:cNvPr>
          <p:cNvSpPr>
            <a:spLocks noGrp="1"/>
          </p:cNvSpPr>
          <p:nvPr>
            <p:ph type="sldNum" sz="quarter" idx="12"/>
          </p:nvPr>
        </p:nvSpPr>
        <p:spPr/>
        <p:txBody>
          <a:bodyPr/>
          <a:lstStyle/>
          <a:p>
            <a:fld id="{AFC8FBC5-C9A5-5D41-8FA4-9B91FE500D8E}" type="slidenum">
              <a:rPr lang="es-ES" smtClean="0"/>
              <a:pPr/>
              <a:t>5</a:t>
            </a:fld>
            <a:endParaRPr lang="es-ES" dirty="0"/>
          </a:p>
        </p:txBody>
      </p:sp>
      <p:pic>
        <p:nvPicPr>
          <p:cNvPr id="5" name="Picture 4">
            <a:extLst>
              <a:ext uri="{FF2B5EF4-FFF2-40B4-BE49-F238E27FC236}">
                <a16:creationId xmlns:a16="http://schemas.microsoft.com/office/drawing/2014/main" id="{28794C10-3DAF-5F4B-9A4A-7E6C6F935597}"/>
              </a:ext>
            </a:extLst>
          </p:cNvPr>
          <p:cNvPicPr>
            <a:picLocks noChangeAspect="1"/>
          </p:cNvPicPr>
          <p:nvPr/>
        </p:nvPicPr>
        <p:blipFill rotWithShape="1">
          <a:blip r:embed="rId2"/>
          <a:srcRect b="22034"/>
          <a:stretch/>
        </p:blipFill>
        <p:spPr>
          <a:xfrm>
            <a:off x="4151313" y="1955232"/>
            <a:ext cx="8040687" cy="4174106"/>
          </a:xfrm>
          <a:prstGeom prst="rect">
            <a:avLst/>
          </a:prstGeom>
        </p:spPr>
      </p:pic>
    </p:spTree>
    <p:extLst>
      <p:ext uri="{BB962C8B-B14F-4D97-AF65-F5344CB8AC3E}">
        <p14:creationId xmlns:p14="http://schemas.microsoft.com/office/powerpoint/2010/main" val="2984079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BF4D63-837A-D94F-92F9-9F559D928FA5}"/>
              </a:ext>
            </a:extLst>
          </p:cNvPr>
          <p:cNvSpPr>
            <a:spLocks noGrp="1"/>
          </p:cNvSpPr>
          <p:nvPr>
            <p:ph type="sldNum" sz="quarter" idx="12"/>
          </p:nvPr>
        </p:nvSpPr>
        <p:spPr/>
        <p:txBody>
          <a:bodyPr/>
          <a:lstStyle/>
          <a:p>
            <a:fld id="{AFC8FBC5-C9A5-5D41-8FA4-9B91FE500D8E}" type="slidenum">
              <a:rPr lang="es-ES" smtClean="0"/>
              <a:pPr/>
              <a:t>6</a:t>
            </a:fld>
            <a:endParaRPr lang="es-ES" dirty="0"/>
          </a:p>
        </p:txBody>
      </p:sp>
      <p:pic>
        <p:nvPicPr>
          <p:cNvPr id="6" name="Picture 5">
            <a:extLst>
              <a:ext uri="{FF2B5EF4-FFF2-40B4-BE49-F238E27FC236}">
                <a16:creationId xmlns:a16="http://schemas.microsoft.com/office/drawing/2014/main" id="{2DA4974F-F69F-AD4B-9A25-A28B008954B2}"/>
              </a:ext>
            </a:extLst>
          </p:cNvPr>
          <p:cNvPicPr>
            <a:picLocks noChangeAspect="1"/>
          </p:cNvPicPr>
          <p:nvPr/>
        </p:nvPicPr>
        <p:blipFill rotWithShape="1">
          <a:blip r:embed="rId3"/>
          <a:srcRect b="2996"/>
          <a:stretch/>
        </p:blipFill>
        <p:spPr>
          <a:xfrm>
            <a:off x="8994774" y="3051585"/>
            <a:ext cx="2237333" cy="3255452"/>
          </a:xfrm>
          <a:prstGeom prst="rect">
            <a:avLst/>
          </a:prstGeom>
        </p:spPr>
      </p:pic>
      <p:pic>
        <p:nvPicPr>
          <p:cNvPr id="8" name="Picture 7">
            <a:extLst>
              <a:ext uri="{FF2B5EF4-FFF2-40B4-BE49-F238E27FC236}">
                <a16:creationId xmlns:a16="http://schemas.microsoft.com/office/drawing/2014/main" id="{2C928D8C-D318-4545-ABB2-508B34C91521}"/>
              </a:ext>
            </a:extLst>
          </p:cNvPr>
          <p:cNvPicPr>
            <a:picLocks noChangeAspect="1"/>
          </p:cNvPicPr>
          <p:nvPr/>
        </p:nvPicPr>
        <p:blipFill rotWithShape="1">
          <a:blip r:embed="rId4"/>
          <a:srcRect t="47197" b="1"/>
          <a:stretch/>
        </p:blipFill>
        <p:spPr>
          <a:xfrm>
            <a:off x="4162568" y="3051584"/>
            <a:ext cx="4121624" cy="3266915"/>
          </a:xfrm>
          <a:prstGeom prst="rect">
            <a:avLst/>
          </a:prstGeom>
        </p:spPr>
      </p:pic>
      <p:sp>
        <p:nvSpPr>
          <p:cNvPr id="9" name="TextBox 8">
            <a:extLst>
              <a:ext uri="{FF2B5EF4-FFF2-40B4-BE49-F238E27FC236}">
                <a16:creationId xmlns:a16="http://schemas.microsoft.com/office/drawing/2014/main" id="{5AA09AAF-D504-EE4A-B2DD-156907384554}"/>
              </a:ext>
            </a:extLst>
          </p:cNvPr>
          <p:cNvSpPr txBox="1"/>
          <p:nvPr/>
        </p:nvSpPr>
        <p:spPr>
          <a:xfrm>
            <a:off x="4081670" y="512763"/>
            <a:ext cx="7348330" cy="2677656"/>
          </a:xfrm>
          <a:prstGeom prst="rect">
            <a:avLst/>
          </a:prstGeom>
          <a:noFill/>
        </p:spPr>
        <p:txBody>
          <a:bodyPr wrap="square" rtlCol="0">
            <a:spAutoFit/>
          </a:bodyPr>
          <a:lstStyle/>
          <a:p>
            <a:r>
              <a:rPr lang="es-ES" sz="1400" dirty="0">
                <a:latin typeface="Myriad Pro" panose="020B0503030403020204" pitchFamily="34" charset="0"/>
              </a:rPr>
              <a:t>Al fine di rinnovare l’alleanza con il territorio provinciale, Palazzo Te offre una importante azione di promozione locale, ovvero la possibilità di ottenere l’accesso a Palazzo Te, ai musei civici di Mantova e a altri 9 musei della provincia, con l’acquisto di una card personale al prezzo di 12 euro per gli adulti e 6 euro per gli studenti, residenti nel Comune e nella Provincia di Mantova. Tale card personale consentirà l’accesso ai musei con i servizi connessi, per tutto il periodo, per un numero di volte illimitato, nel rispetto delle necessità di prenotazione e limitazione degli accessi definite dalla normativa.</a:t>
            </a:r>
          </a:p>
          <a:p>
            <a:endParaRPr lang="es-ES" sz="1400" dirty="0">
              <a:latin typeface="Myriad Pro" panose="020B0503030403020204" pitchFamily="34" charset="0"/>
            </a:endParaRPr>
          </a:p>
          <a:p>
            <a:r>
              <a:rPr lang="es-ES" sz="1400" dirty="0">
                <a:latin typeface="Myriad Pro" panose="020B0503030403020204" pitchFamily="34" charset="0"/>
              </a:rPr>
              <a:t>Il progetto è stato realizzato con il sostegno di </a:t>
            </a:r>
            <a:r>
              <a:rPr lang="es-ES" sz="1400" b="1" dirty="0">
                <a:latin typeface="Myriad Pro" panose="020B0503030403020204" pitchFamily="34" charset="0"/>
              </a:rPr>
              <a:t>Fondazione BAM.</a:t>
            </a:r>
          </a:p>
          <a:p>
            <a:endParaRPr lang="es-ES" sz="1400" dirty="0">
              <a:latin typeface="Myriad Pro" panose="020B0503030403020204" pitchFamily="34" charset="0"/>
            </a:endParaRPr>
          </a:p>
          <a:p>
            <a:br>
              <a:rPr lang="es-ES" sz="1400" dirty="0">
                <a:latin typeface="Myriad Pro" panose="020B0503030403020204" pitchFamily="34" charset="0"/>
              </a:rPr>
            </a:br>
            <a:endParaRPr lang="es-ES" sz="1400" dirty="0">
              <a:latin typeface="Myriad Pro" panose="020B0503030403020204" pitchFamily="34" charset="0"/>
            </a:endParaRPr>
          </a:p>
        </p:txBody>
      </p:sp>
    </p:spTree>
    <p:extLst>
      <p:ext uri="{BB962C8B-B14F-4D97-AF65-F5344CB8AC3E}">
        <p14:creationId xmlns:p14="http://schemas.microsoft.com/office/powerpoint/2010/main" val="3134660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A4445D-21B7-1744-A65F-609F621BE1EE}"/>
              </a:ext>
            </a:extLst>
          </p:cNvPr>
          <p:cNvSpPr>
            <a:spLocks noGrp="1"/>
          </p:cNvSpPr>
          <p:nvPr>
            <p:ph type="sldNum" sz="quarter" idx="12"/>
          </p:nvPr>
        </p:nvSpPr>
        <p:spPr/>
        <p:txBody>
          <a:bodyPr/>
          <a:lstStyle/>
          <a:p>
            <a:fld id="{AFC8FBC5-C9A5-5D41-8FA4-9B91FE500D8E}" type="slidenum">
              <a:rPr lang="es-ES" smtClean="0"/>
              <a:pPr/>
              <a:t>7</a:t>
            </a:fld>
            <a:endParaRPr lang="es-ES" dirty="0"/>
          </a:p>
        </p:txBody>
      </p:sp>
      <p:sp>
        <p:nvSpPr>
          <p:cNvPr id="4" name="CasellaDiTesto 3">
            <a:extLst>
              <a:ext uri="{FF2B5EF4-FFF2-40B4-BE49-F238E27FC236}">
                <a16:creationId xmlns:a16="http://schemas.microsoft.com/office/drawing/2014/main" id="{BE593BEE-5E86-C163-EF1C-5E524A5499F4}"/>
              </a:ext>
            </a:extLst>
          </p:cNvPr>
          <p:cNvSpPr txBox="1"/>
          <p:nvPr/>
        </p:nvSpPr>
        <p:spPr>
          <a:xfrm>
            <a:off x="804747" y="1449658"/>
            <a:ext cx="3042424" cy="1754326"/>
          </a:xfrm>
          <a:prstGeom prst="rect">
            <a:avLst/>
          </a:prstGeom>
          <a:solidFill>
            <a:srgbClr val="E5E0F2"/>
          </a:solidFill>
        </p:spPr>
        <p:txBody>
          <a:bodyPr wrap="square" rtlCol="0">
            <a:spAutoFit/>
          </a:bodyPr>
          <a:lstStyle/>
          <a:p>
            <a:r>
              <a:rPr lang="es-ES" sz="3600" b="1" dirty="0">
                <a:latin typeface="Myriad Pro" panose="020B0503030403020204" pitchFamily="34" charset="0"/>
              </a:rPr>
              <a:t>Palinsesto </a:t>
            </a:r>
          </a:p>
          <a:p>
            <a:r>
              <a:rPr lang="es-ES" sz="3600" b="1" dirty="0">
                <a:latin typeface="Myriad Pro" panose="020B0503030403020204" pitchFamily="34" charset="0"/>
              </a:rPr>
              <a:t>culturale</a:t>
            </a:r>
          </a:p>
          <a:p>
            <a:r>
              <a:rPr lang="es-ES" sz="3600" b="1" dirty="0">
                <a:latin typeface="Myriad Pro" panose="020B0503030403020204" pitchFamily="34" charset="0"/>
              </a:rPr>
              <a:t>Metamorfosi</a:t>
            </a:r>
          </a:p>
        </p:txBody>
      </p:sp>
      <p:pic>
        <p:nvPicPr>
          <p:cNvPr id="6" name="Picture 10">
            <a:extLst>
              <a:ext uri="{FF2B5EF4-FFF2-40B4-BE49-F238E27FC236}">
                <a16:creationId xmlns:a16="http://schemas.microsoft.com/office/drawing/2014/main" id="{1BB40055-DDDB-DB87-7B03-B15EA5489E4E}"/>
              </a:ext>
            </a:extLst>
          </p:cNvPr>
          <p:cNvPicPr>
            <a:picLocks noChangeAspect="1"/>
          </p:cNvPicPr>
          <p:nvPr/>
        </p:nvPicPr>
        <p:blipFill rotWithShape="1">
          <a:blip r:embed="rId2"/>
          <a:srcRect l="9615" t="16042" r="48747" b="40095"/>
          <a:stretch/>
        </p:blipFill>
        <p:spPr>
          <a:xfrm>
            <a:off x="4548189" y="166233"/>
            <a:ext cx="3348037" cy="2351267"/>
          </a:xfrm>
          <a:prstGeom prst="rect">
            <a:avLst/>
          </a:prstGeom>
        </p:spPr>
      </p:pic>
      <p:pic>
        <p:nvPicPr>
          <p:cNvPr id="7" name="Picture 6">
            <a:extLst>
              <a:ext uri="{FF2B5EF4-FFF2-40B4-BE49-F238E27FC236}">
                <a16:creationId xmlns:a16="http://schemas.microsoft.com/office/drawing/2014/main" id="{0C70CFD2-7610-0D4B-BBD7-3C7C87A324DE}"/>
              </a:ext>
            </a:extLst>
          </p:cNvPr>
          <p:cNvPicPr>
            <a:picLocks noChangeAspect="1"/>
          </p:cNvPicPr>
          <p:nvPr/>
        </p:nvPicPr>
        <p:blipFill>
          <a:blip r:embed="rId3"/>
          <a:stretch>
            <a:fillRect/>
          </a:stretch>
        </p:blipFill>
        <p:spPr>
          <a:xfrm>
            <a:off x="6274974" y="2744512"/>
            <a:ext cx="5077239" cy="3384826"/>
          </a:xfrm>
          <a:prstGeom prst="rect">
            <a:avLst/>
          </a:prstGeom>
        </p:spPr>
      </p:pic>
    </p:spTree>
    <p:extLst>
      <p:ext uri="{BB962C8B-B14F-4D97-AF65-F5344CB8AC3E}">
        <p14:creationId xmlns:p14="http://schemas.microsoft.com/office/powerpoint/2010/main" val="2400006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A4445D-21B7-1744-A65F-609F621BE1EE}"/>
              </a:ext>
            </a:extLst>
          </p:cNvPr>
          <p:cNvSpPr>
            <a:spLocks noGrp="1"/>
          </p:cNvSpPr>
          <p:nvPr>
            <p:ph type="sldNum" sz="quarter" idx="12"/>
          </p:nvPr>
        </p:nvSpPr>
        <p:spPr/>
        <p:txBody>
          <a:bodyPr/>
          <a:lstStyle/>
          <a:p>
            <a:fld id="{AFC8FBC5-C9A5-5D41-8FA4-9B91FE500D8E}" type="slidenum">
              <a:rPr lang="es-ES" smtClean="0"/>
              <a:pPr/>
              <a:t>8</a:t>
            </a:fld>
            <a:endParaRPr lang="es-ES" dirty="0"/>
          </a:p>
        </p:txBody>
      </p:sp>
      <p:sp>
        <p:nvSpPr>
          <p:cNvPr id="4" name="TextBox 3">
            <a:extLst>
              <a:ext uri="{FF2B5EF4-FFF2-40B4-BE49-F238E27FC236}">
                <a16:creationId xmlns:a16="http://schemas.microsoft.com/office/drawing/2014/main" id="{384816B9-615D-C846-B409-24D8BA7CE363}"/>
              </a:ext>
            </a:extLst>
          </p:cNvPr>
          <p:cNvSpPr txBox="1"/>
          <p:nvPr/>
        </p:nvSpPr>
        <p:spPr>
          <a:xfrm>
            <a:off x="4151313" y="1187133"/>
            <a:ext cx="7202487" cy="3539430"/>
          </a:xfrm>
          <a:prstGeom prst="rect">
            <a:avLst/>
          </a:prstGeom>
          <a:noFill/>
        </p:spPr>
        <p:txBody>
          <a:bodyPr wrap="square" rtlCol="0">
            <a:spAutoFit/>
          </a:bodyPr>
          <a:lstStyle/>
          <a:p>
            <a:r>
              <a:rPr lang="it-IT" sz="1400" dirty="0">
                <a:latin typeface="Myriad Pro" panose="020B0503030403020204" pitchFamily="34" charset="0"/>
              </a:rPr>
              <a:t>L’organizzazione dei temi su base annuale sollecita inoltre la collaborazione tra le istituzioni culturali del territorio e i suoi artisti per la realizzazione di programmi multidisciplinari che intendono rivolgersi a un pubblico il più possibile ampio e diversificato, declinati in proposte che spaziano dalle esposizioni ai concerti, dalle conferenze ai laboratori. </a:t>
            </a:r>
          </a:p>
          <a:p>
            <a:endParaRPr lang="it-IT" sz="1400" dirty="0">
              <a:latin typeface="Myriad Pro" panose="020B0503030403020204" pitchFamily="34" charset="0"/>
            </a:endParaRPr>
          </a:p>
          <a:p>
            <a:r>
              <a:rPr lang="it-IT" sz="1400" dirty="0">
                <a:latin typeface="Myriad Pro" panose="020B0503030403020204" pitchFamily="34" charset="0"/>
              </a:rPr>
              <a:t>In quest’ottica, Fondazione Palazzo Te propone l’installazione </a:t>
            </a:r>
            <a:r>
              <a:rPr lang="it-IT" sz="1400" b="1" dirty="0">
                <a:latin typeface="Myriad Pro" panose="020B0503030403020204" pitchFamily="34" charset="0"/>
              </a:rPr>
              <a:t>Mutaforma</a:t>
            </a:r>
            <a:r>
              <a:rPr lang="it-IT" sz="1400" dirty="0">
                <a:latin typeface="Myriad Pro" panose="020B0503030403020204" pitchFamily="34" charset="0"/>
              </a:rPr>
              <a:t> di Dario Moretti, artista e direttore del Teatro all’Improvviso, e un ricco palinsesto di appuntamenti musicali e performativi, tra cui </a:t>
            </a:r>
            <a:r>
              <a:rPr lang="it-IT" sz="1400" b="1" dirty="0" err="1">
                <a:latin typeface="Myriad Pro" panose="020B0503030403020204" pitchFamily="34" charset="0"/>
              </a:rPr>
              <a:t>Metamorphosen</a:t>
            </a:r>
            <a:r>
              <a:rPr lang="it-IT" sz="1400" dirty="0">
                <a:latin typeface="Myriad Pro" panose="020B0503030403020204" pitchFamily="34" charset="0"/>
              </a:rPr>
              <a:t> di Strauss con Orchestra da Camera di Mantova, </a:t>
            </a:r>
            <a:r>
              <a:rPr lang="it-IT" sz="1400" b="1" dirty="0">
                <a:latin typeface="Myriad Pro" panose="020B0503030403020204" pitchFamily="34" charset="0"/>
              </a:rPr>
              <a:t>Metamorfosi notturne </a:t>
            </a:r>
            <a:r>
              <a:rPr lang="it-IT" sz="1400" dirty="0">
                <a:latin typeface="Myriad Pro" panose="020B0503030403020204" pitchFamily="34" charset="0"/>
              </a:rPr>
              <a:t>di Ligeti</a:t>
            </a:r>
            <a:r>
              <a:rPr lang="it-IT" sz="1400" b="1" dirty="0">
                <a:latin typeface="Myriad Pro" panose="020B0503030403020204" pitchFamily="34" charset="0"/>
              </a:rPr>
              <a:t>, Six </a:t>
            </a:r>
            <a:r>
              <a:rPr lang="it-IT" sz="1400" b="1" dirty="0" err="1">
                <a:latin typeface="Myriad Pro" panose="020B0503030403020204" pitchFamily="34" charset="0"/>
              </a:rPr>
              <a:t>Methamorphosis</a:t>
            </a:r>
            <a:r>
              <a:rPr lang="it-IT" sz="1400" b="1" dirty="0">
                <a:latin typeface="Myriad Pro" panose="020B0503030403020204" pitchFamily="34" charset="0"/>
              </a:rPr>
              <a:t> after </a:t>
            </a:r>
            <a:r>
              <a:rPr lang="it-IT" sz="1400" b="1" dirty="0" err="1">
                <a:latin typeface="Myriad Pro" panose="020B0503030403020204" pitchFamily="34" charset="0"/>
              </a:rPr>
              <a:t>Ovid</a:t>
            </a:r>
            <a:r>
              <a:rPr lang="it-IT" sz="1400" b="1" dirty="0">
                <a:latin typeface="Myriad Pro" panose="020B0503030403020204" pitchFamily="34" charset="0"/>
              </a:rPr>
              <a:t> </a:t>
            </a:r>
            <a:r>
              <a:rPr lang="it-IT" sz="1400" dirty="0">
                <a:latin typeface="Myriad Pro" panose="020B0503030403020204" pitchFamily="34" charset="0"/>
              </a:rPr>
              <a:t>di Britten, </a:t>
            </a:r>
            <a:r>
              <a:rPr lang="it-IT" sz="1400" b="1" dirty="0">
                <a:latin typeface="Myriad Pro" panose="020B0503030403020204" pitchFamily="34" charset="0"/>
              </a:rPr>
              <a:t>Music for </a:t>
            </a:r>
            <a:r>
              <a:rPr lang="it-IT" sz="1400" b="1" dirty="0" err="1">
                <a:latin typeface="Myriad Pro" panose="020B0503030403020204" pitchFamily="34" charset="0"/>
              </a:rPr>
              <a:t>eighteen</a:t>
            </a:r>
            <a:r>
              <a:rPr lang="it-IT" sz="1400" b="1" dirty="0">
                <a:latin typeface="Myriad Pro" panose="020B0503030403020204" pitchFamily="34" charset="0"/>
              </a:rPr>
              <a:t> </a:t>
            </a:r>
            <a:r>
              <a:rPr lang="it-IT" sz="1400" b="1" dirty="0" err="1">
                <a:latin typeface="Myriad Pro" panose="020B0503030403020204" pitchFamily="34" charset="0"/>
              </a:rPr>
              <a:t>musicians</a:t>
            </a:r>
            <a:r>
              <a:rPr lang="it-IT" sz="1400" b="1" dirty="0">
                <a:latin typeface="Myriad Pro" panose="020B0503030403020204" pitchFamily="34" charset="0"/>
              </a:rPr>
              <a:t> </a:t>
            </a:r>
            <a:r>
              <a:rPr lang="it-IT" sz="1400" dirty="0">
                <a:latin typeface="Myriad Pro" panose="020B0503030403020204" pitchFamily="34" charset="0"/>
              </a:rPr>
              <a:t>di Reich con </a:t>
            </a:r>
            <a:r>
              <a:rPr lang="it-IT" sz="1400" dirty="0" err="1">
                <a:latin typeface="Myriad Pro" panose="020B0503030403020204" pitchFamily="34" charset="0"/>
              </a:rPr>
              <a:t>MantovaMusica</a:t>
            </a:r>
            <a:r>
              <a:rPr lang="it-IT" sz="1400" dirty="0">
                <a:latin typeface="Myriad Pro" panose="020B0503030403020204" pitchFamily="34" charset="0"/>
              </a:rPr>
              <a:t>, </a:t>
            </a:r>
            <a:r>
              <a:rPr lang="it-IT" sz="1400" b="1" dirty="0" err="1">
                <a:latin typeface="Myriad Pro" panose="020B0503030403020204" pitchFamily="34" charset="0"/>
              </a:rPr>
              <a:t>ArchèMythos</a:t>
            </a:r>
            <a:r>
              <a:rPr lang="it-IT" sz="1400" dirty="0">
                <a:latin typeface="Myriad Pro" panose="020B0503030403020204" pitchFamily="34" charset="0"/>
              </a:rPr>
              <a:t> con Ars Creazione e Spettacolo.</a:t>
            </a:r>
          </a:p>
          <a:p>
            <a:br>
              <a:rPr lang="es-ES" sz="1400" dirty="0">
                <a:latin typeface="Myriad Pro" panose="020B0503030403020204" pitchFamily="34" charset="0"/>
              </a:rPr>
            </a:br>
            <a:r>
              <a:rPr lang="es-ES" sz="1400" dirty="0" err="1">
                <a:latin typeface="Myriad Pro" panose="020B0503030403020204" pitchFamily="34" charset="0"/>
              </a:rPr>
              <a:t>Il</a:t>
            </a:r>
            <a:r>
              <a:rPr lang="es-ES" sz="1400" dirty="0">
                <a:latin typeface="Myriad Pro" panose="020B0503030403020204" pitchFamily="34" charset="0"/>
              </a:rPr>
              <a:t> </a:t>
            </a:r>
            <a:r>
              <a:rPr lang="es-ES" sz="1400" dirty="0" err="1">
                <a:latin typeface="Myriad Pro" panose="020B0503030403020204" pitchFamily="34" charset="0"/>
              </a:rPr>
              <a:t>programma</a:t>
            </a:r>
            <a:r>
              <a:rPr lang="es-ES" sz="1400" dirty="0">
                <a:latin typeface="Myriad Pro" panose="020B0503030403020204" pitchFamily="34" charset="0"/>
              </a:rPr>
              <a:t> è </a:t>
            </a:r>
            <a:r>
              <a:rPr lang="es-ES" sz="1400" dirty="0" err="1">
                <a:latin typeface="Myriad Pro" panose="020B0503030403020204" pitchFamily="34" charset="0"/>
              </a:rPr>
              <a:t>consultabile</a:t>
            </a:r>
            <a:r>
              <a:rPr lang="es-ES" sz="1400" dirty="0">
                <a:latin typeface="Myriad Pro" panose="020B0503030403020204" pitchFamily="34" charset="0"/>
              </a:rPr>
              <a:t> a </a:t>
            </a:r>
            <a:r>
              <a:rPr lang="es-ES" sz="1400" dirty="0" err="1">
                <a:latin typeface="Myriad Pro" panose="020B0503030403020204" pitchFamily="34" charset="0"/>
              </a:rPr>
              <a:t>questo</a:t>
            </a:r>
            <a:r>
              <a:rPr lang="es-ES" sz="1400" dirty="0">
                <a:latin typeface="Myriad Pro" panose="020B0503030403020204" pitchFamily="34" charset="0"/>
              </a:rPr>
              <a:t> link: </a:t>
            </a:r>
            <a:r>
              <a:rPr lang="es-ES" sz="1400" dirty="0">
                <a:latin typeface="Myriad Pro" panose="020B0503030403020204" pitchFamily="34" charset="0"/>
                <a:hlinkClick r:id="rId2"/>
              </a:rPr>
              <a:t>https://www.centropalazzote.it/palinsesto-2024/</a:t>
            </a:r>
            <a:endParaRPr lang="es-ES" sz="1400" dirty="0">
              <a:latin typeface="Myriad Pro" panose="020B0503030403020204" pitchFamily="34" charset="0"/>
            </a:endParaRPr>
          </a:p>
          <a:p>
            <a:endParaRPr lang="es-ES" sz="1400" dirty="0">
              <a:latin typeface="Myriad Pro" panose="020B0503030403020204" pitchFamily="34" charset="0"/>
            </a:endParaRPr>
          </a:p>
        </p:txBody>
      </p:sp>
      <p:sp>
        <p:nvSpPr>
          <p:cNvPr id="5" name="CasellaDiTesto 4">
            <a:extLst>
              <a:ext uri="{FF2B5EF4-FFF2-40B4-BE49-F238E27FC236}">
                <a16:creationId xmlns:a16="http://schemas.microsoft.com/office/drawing/2014/main" id="{647327A2-CB1C-053D-1AEF-62F7631745C5}"/>
              </a:ext>
            </a:extLst>
          </p:cNvPr>
          <p:cNvSpPr txBox="1"/>
          <p:nvPr/>
        </p:nvSpPr>
        <p:spPr>
          <a:xfrm>
            <a:off x="804747" y="1449658"/>
            <a:ext cx="3042424" cy="1754326"/>
          </a:xfrm>
          <a:prstGeom prst="rect">
            <a:avLst/>
          </a:prstGeom>
          <a:solidFill>
            <a:srgbClr val="E5E0F2"/>
          </a:solidFill>
        </p:spPr>
        <p:txBody>
          <a:bodyPr wrap="square" rtlCol="0">
            <a:spAutoFit/>
          </a:bodyPr>
          <a:lstStyle/>
          <a:p>
            <a:r>
              <a:rPr lang="es-ES" sz="3600" b="1" dirty="0">
                <a:latin typeface="Myriad Pro" panose="020B0503030403020204" pitchFamily="34" charset="0"/>
              </a:rPr>
              <a:t>Palinsesto </a:t>
            </a:r>
          </a:p>
          <a:p>
            <a:r>
              <a:rPr lang="es-ES" sz="3600" b="1" dirty="0">
                <a:latin typeface="Myriad Pro" panose="020B0503030403020204" pitchFamily="34" charset="0"/>
              </a:rPr>
              <a:t>culturale</a:t>
            </a:r>
          </a:p>
          <a:p>
            <a:r>
              <a:rPr lang="es-ES" sz="3600" b="1" dirty="0">
                <a:latin typeface="Myriad Pro" panose="020B0503030403020204" pitchFamily="34" charset="0"/>
              </a:rPr>
              <a:t>Metamorfosi</a:t>
            </a:r>
          </a:p>
        </p:txBody>
      </p:sp>
    </p:spTree>
    <p:extLst>
      <p:ext uri="{BB962C8B-B14F-4D97-AF65-F5344CB8AC3E}">
        <p14:creationId xmlns:p14="http://schemas.microsoft.com/office/powerpoint/2010/main" val="1582696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C3EDCE6D206A4C9EE7BDF84D94E065" ma:contentTypeVersion="15" ma:contentTypeDescription="Create a new document." ma:contentTypeScope="" ma:versionID="cb79b0d83655ca01d31a7acf9f0df4dc">
  <xsd:schema xmlns:xsd="http://www.w3.org/2001/XMLSchema" xmlns:xs="http://www.w3.org/2001/XMLSchema" xmlns:p="http://schemas.microsoft.com/office/2006/metadata/properties" xmlns:ns2="1ad55aa3-4e25-47fb-b745-198e7cfe09f6" xmlns:ns3="06f7b2dc-a914-4302-b942-52c660bfb96a" targetNamespace="http://schemas.microsoft.com/office/2006/metadata/properties" ma:root="true" ma:fieldsID="92dac132e2517f1165c7e35620d11c1e" ns2:_="" ns3:_="">
    <xsd:import namespace="1ad55aa3-4e25-47fb-b745-198e7cfe09f6"/>
    <xsd:import namespace="06f7b2dc-a914-4302-b942-52c660bfb96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55aa3-4e25-47fb-b745-198e7cfe09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91e7c11-8560-4647-b830-26f2fa1b708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f7b2dc-a914-4302-b942-52c660bfb96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6045a026-9c3f-46b8-911b-bec9d735adb9}" ma:internalName="TaxCatchAll" ma:showField="CatchAllData" ma:web="06f7b2dc-a914-4302-b942-52c660bfb9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6f7b2dc-a914-4302-b942-52c660bfb96a" xsi:nil="true"/>
    <lcf76f155ced4ddcb4097134ff3c332f xmlns="1ad55aa3-4e25-47fb-b745-198e7cfe09f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A68B0A-60AE-496E-A711-58C5B27205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55aa3-4e25-47fb-b745-198e7cfe09f6"/>
    <ds:schemaRef ds:uri="06f7b2dc-a914-4302-b942-52c660bfb9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5FAED2-8135-4E5C-92CF-F24280982217}">
  <ds:schemaRefs>
    <ds:schemaRef ds:uri="http://schemas.microsoft.com/office/2006/metadata/properties"/>
    <ds:schemaRef ds:uri="http://schemas.microsoft.com/office/infopath/2007/PartnerControls"/>
    <ds:schemaRef ds:uri="06f7b2dc-a914-4302-b942-52c660bfb96a"/>
    <ds:schemaRef ds:uri="1ad55aa3-4e25-47fb-b745-198e7cfe09f6"/>
  </ds:schemaRefs>
</ds:datastoreItem>
</file>

<file path=customXml/itemProps3.xml><?xml version="1.0" encoding="utf-8"?>
<ds:datastoreItem xmlns:ds="http://schemas.openxmlformats.org/officeDocument/2006/customXml" ds:itemID="{B61076CF-ACE7-4BE4-A79C-8162F28307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1479</TotalTime>
  <Words>1479</Words>
  <Application>Microsoft Office PowerPoint</Application>
  <PresentationFormat>Widescreen</PresentationFormat>
  <Paragraphs>118</Paragraphs>
  <Slides>18</Slides>
  <Notes>4</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18</vt:i4>
      </vt:variant>
    </vt:vector>
  </HeadingPairs>
  <TitlesOfParts>
    <vt:vector size="25" baseType="lpstr">
      <vt:lpstr>Arial</vt:lpstr>
      <vt:lpstr>Calibri</vt:lpstr>
      <vt:lpstr>Calibri Light</vt:lpstr>
      <vt:lpstr>Myriad Pro</vt:lpstr>
      <vt:lpstr>Myriad Pro Condensed</vt:lpstr>
      <vt:lpstr>Myriad Pro Semibold</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Carlotta Caudullo</cp:lastModifiedBy>
  <cp:revision>42</cp:revision>
  <cp:lastPrinted>2020-07-21T08:32:29Z</cp:lastPrinted>
  <dcterms:created xsi:type="dcterms:W3CDTF">2020-06-29T13:36:22Z</dcterms:created>
  <dcterms:modified xsi:type="dcterms:W3CDTF">2024-08-28T07:59:32Z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0x0101000CC3EDCE6D206A4C9EE7BDF84D94E065</vt:lpwstr>
  </property>
  <property fmtid="{D5CDD505-2E9C-101B-9397-08002B2CF9AE}" pid="3" name="MediaServiceImageTags">
    <vt:lpwstr/>
  </property>
</Properties>
</file>