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6"/>
  </p:notesMasterIdLst>
  <p:handoutMasterIdLst>
    <p:handoutMasterId r:id="rId7"/>
  </p:handoutMasterIdLst>
  <p:sldIdLst>
    <p:sldId id="258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85">
          <p15:clr>
            <a:srgbClr val="A4A3A4"/>
          </p15:clr>
        </p15:guide>
        <p15:guide id="4" orient="horz" pos="2674">
          <p15:clr>
            <a:srgbClr val="A4A3A4"/>
          </p15:clr>
        </p15:guide>
        <p15:guide id="6" pos="5523">
          <p15:clr>
            <a:srgbClr val="A4A3A4"/>
          </p15:clr>
        </p15:guide>
        <p15:guide id="7" pos="5300">
          <p15:clr>
            <a:srgbClr val="A4A3A4"/>
          </p15:clr>
        </p15:guide>
        <p15:guide id="8" pos="2880">
          <p15:clr>
            <a:srgbClr val="A4A3A4"/>
          </p15:clr>
        </p15:guide>
        <p15:guide id="9" pos="449">
          <p15:clr>
            <a:srgbClr val="A4A3A4"/>
          </p15:clr>
        </p15:guide>
        <p15:guide id="10" orient="horz" pos="3089">
          <p15:clr>
            <a:srgbClr val="A4A3A4"/>
          </p15:clr>
        </p15:guide>
        <p15:guide id="11" orient="horz" pos="223">
          <p15:clr>
            <a:srgbClr val="A4A3A4"/>
          </p15:clr>
        </p15:guide>
        <p15:guide id="12" orient="horz" pos="608">
          <p15:clr>
            <a:srgbClr val="A4A3A4"/>
          </p15:clr>
        </p15:guide>
        <p15:guide id="13" orient="horz" pos="2675">
          <p15:clr>
            <a:srgbClr val="A4A3A4"/>
          </p15:clr>
        </p15:guide>
        <p15:guide id="14" orient="horz" pos="1190">
          <p15:clr>
            <a:srgbClr val="A4A3A4"/>
          </p15:clr>
        </p15:guide>
        <p15:guide id="15" orient="horz" pos="818">
          <p15:clr>
            <a:srgbClr val="A4A3A4"/>
          </p15:clr>
        </p15:guide>
        <p15:guide id="16" pos="5527">
          <p15:clr>
            <a:srgbClr val="A4A3A4"/>
          </p15:clr>
        </p15:guide>
        <p15:guide id="17" pos="446">
          <p15:clr>
            <a:srgbClr val="A4A3A4"/>
          </p15:clr>
        </p15:guide>
        <p15:guide id="18" pos="2685">
          <p15:clr>
            <a:srgbClr val="A4A3A4"/>
          </p15:clr>
        </p15:guide>
        <p15:guide id="19" pos="3083">
          <p15:clr>
            <a:srgbClr val="A4A3A4"/>
          </p15:clr>
        </p15:guide>
        <p15:guide id="20" pos="228">
          <p15:clr>
            <a:srgbClr val="A4A3A4"/>
          </p15:clr>
        </p15:guide>
        <p15:guide id="21" pos="2879">
          <p15:clr>
            <a:srgbClr val="A4A3A4"/>
          </p15:clr>
        </p15:guide>
        <p15:guide id="22" orient="horz" pos="2594">
          <p15:clr>
            <a:srgbClr val="A4A3A4"/>
          </p15:clr>
        </p15:guide>
        <p15:guide id="23" orient="horz" pos="2943">
          <p15:clr>
            <a:srgbClr val="A4A3A4"/>
          </p15:clr>
        </p15:guide>
        <p15:guide id="24" orient="horz" pos="654">
          <p15:clr>
            <a:srgbClr val="A4A3A4"/>
          </p15:clr>
        </p15:guide>
        <p15:guide id="25" orient="horz" pos="2744">
          <p15:clr>
            <a:srgbClr val="A4A3A4"/>
          </p15:clr>
        </p15:guide>
        <p15:guide id="26" pos="4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AD"/>
    <a:srgbClr val="006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1" autoAdjust="0"/>
    <p:restoredTop sz="91408" autoAdjust="0"/>
  </p:normalViewPr>
  <p:slideViewPr>
    <p:cSldViewPr snapToGrid="0" snapToObjects="1">
      <p:cViewPr varScale="1">
        <p:scale>
          <a:sx n="81" d="100"/>
          <a:sy n="81" d="100"/>
        </p:scale>
        <p:origin x="592" y="48"/>
      </p:cViewPr>
      <p:guideLst>
        <p:guide orient="horz" pos="3085"/>
        <p:guide orient="horz" pos="2674"/>
        <p:guide pos="5523"/>
        <p:guide pos="5300"/>
        <p:guide pos="2880"/>
        <p:guide pos="449"/>
        <p:guide orient="horz" pos="3089"/>
        <p:guide orient="horz" pos="223"/>
        <p:guide orient="horz" pos="608"/>
        <p:guide orient="horz" pos="2675"/>
        <p:guide orient="horz" pos="1190"/>
        <p:guide orient="horz" pos="818"/>
        <p:guide pos="5527"/>
        <p:guide pos="446"/>
        <p:guide pos="2685"/>
        <p:guide pos="3083"/>
        <p:guide pos="228"/>
        <p:guide pos="2879"/>
        <p:guide orient="horz" pos="2594"/>
        <p:guide orient="horz" pos="2943"/>
        <p:guide orient="horz" pos="654"/>
        <p:guide orient="horz" pos="2744"/>
        <p:guide pos="4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311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elia Cavina" userId="95d1b64d-e64d-4ad6-bde7-6c7b45b56148" providerId="ADAL" clId="{B9F0E6CE-F152-43F5-A45A-229BAC17A5AC}"/>
    <pc:docChg chg="undo modSld">
      <pc:chgData name="Amelia Cavina" userId="95d1b64d-e64d-4ad6-bde7-6c7b45b56148" providerId="ADAL" clId="{B9F0E6CE-F152-43F5-A45A-229BAC17A5AC}" dt="2025-01-07T08:33:37.046" v="117"/>
      <pc:docMkLst>
        <pc:docMk/>
      </pc:docMkLst>
      <pc:sldChg chg="addSp delSp modSp">
        <pc:chgData name="Amelia Cavina" userId="95d1b64d-e64d-4ad6-bde7-6c7b45b56148" providerId="ADAL" clId="{B9F0E6CE-F152-43F5-A45A-229BAC17A5AC}" dt="2025-01-07T08:33:37.046" v="117"/>
        <pc:sldMkLst>
          <pc:docMk/>
          <pc:sldMk cId="1466415002" sldId="258"/>
        </pc:sldMkLst>
        <pc:spChg chg="mod">
          <ac:chgData name="Amelia Cavina" userId="95d1b64d-e64d-4ad6-bde7-6c7b45b56148" providerId="ADAL" clId="{B9F0E6CE-F152-43F5-A45A-229BAC17A5AC}" dt="2025-01-07T08:31:14.390" v="26" actId="1076"/>
          <ac:spMkLst>
            <pc:docMk/>
            <pc:sldMk cId="1466415002" sldId="258"/>
            <ac:spMk id="3" creationId="{00000000-0000-0000-0000-000000000000}"/>
          </ac:spMkLst>
        </pc:spChg>
        <pc:spChg chg="add del mod">
          <ac:chgData name="Amelia Cavina" userId="95d1b64d-e64d-4ad6-bde7-6c7b45b56148" providerId="ADAL" clId="{B9F0E6CE-F152-43F5-A45A-229BAC17A5AC}" dt="2025-01-07T08:33:37.046" v="113"/>
          <ac:spMkLst>
            <pc:docMk/>
            <pc:sldMk cId="1466415002" sldId="258"/>
            <ac:spMk id="4" creationId="{BFF0369A-9C6E-4AEC-8753-B88809E75DF4}"/>
          </ac:spMkLst>
        </pc:spChg>
        <pc:spChg chg="add del mod">
          <ac:chgData name="Amelia Cavina" userId="95d1b64d-e64d-4ad6-bde7-6c7b45b56148" providerId="ADAL" clId="{B9F0E6CE-F152-43F5-A45A-229BAC17A5AC}" dt="2025-01-07T08:33:37.046" v="117"/>
          <ac:spMkLst>
            <pc:docMk/>
            <pc:sldMk cId="1466415002" sldId="258"/>
            <ac:spMk id="5" creationId="{8100DE43-E0A1-45BA-98FA-894B9D412B76}"/>
          </ac:spMkLst>
        </pc:spChg>
        <pc:spChg chg="add del mod">
          <ac:chgData name="Amelia Cavina" userId="95d1b64d-e64d-4ad6-bde7-6c7b45b56148" providerId="ADAL" clId="{B9F0E6CE-F152-43F5-A45A-229BAC17A5AC}" dt="2025-01-07T08:33:37.046" v="115"/>
          <ac:spMkLst>
            <pc:docMk/>
            <pc:sldMk cId="1466415002" sldId="258"/>
            <ac:spMk id="6" creationId="{09173D96-911C-465E-BBF7-0E826BAB7A76}"/>
          </ac:spMkLst>
        </pc:spChg>
        <pc:spChg chg="mod">
          <ac:chgData name="Amelia Cavina" userId="95d1b64d-e64d-4ad6-bde7-6c7b45b56148" providerId="ADAL" clId="{B9F0E6CE-F152-43F5-A45A-229BAC17A5AC}" dt="2025-01-07T08:31:16.956" v="27" actId="1076"/>
          <ac:spMkLst>
            <pc:docMk/>
            <pc:sldMk cId="1466415002" sldId="258"/>
            <ac:spMk id="11" creationId="{00000000-0000-0000-0000-000000000000}"/>
          </ac:spMkLst>
        </pc:spChg>
        <pc:spChg chg="mod">
          <ac:chgData name="Amelia Cavina" userId="95d1b64d-e64d-4ad6-bde7-6c7b45b56148" providerId="ADAL" clId="{B9F0E6CE-F152-43F5-A45A-229BAC17A5AC}" dt="2025-01-07T08:32:41.146" v="106" actId="20577"/>
          <ac:spMkLst>
            <pc:docMk/>
            <pc:sldMk cId="1466415002" sldId="258"/>
            <ac:spMk id="16" creationId="{00000000-0000-0000-0000-000000000000}"/>
          </ac:spMkLst>
        </pc:spChg>
        <pc:spChg chg="mod">
          <ac:chgData name="Amelia Cavina" userId="95d1b64d-e64d-4ad6-bde7-6c7b45b56148" providerId="ADAL" clId="{B9F0E6CE-F152-43F5-A45A-229BAC17A5AC}" dt="2025-01-07T08:29:27.416" v="19" actId="20577"/>
          <ac:spMkLst>
            <pc:docMk/>
            <pc:sldMk cId="1466415002" sldId="258"/>
            <ac:spMk id="18" creationId="{00000000-0000-0000-0000-000000000000}"/>
          </ac:spMkLst>
        </pc:spChg>
        <pc:graphicFrameChg chg="add del mod">
          <ac:chgData name="Amelia Cavina" userId="95d1b64d-e64d-4ad6-bde7-6c7b45b56148" providerId="ADAL" clId="{B9F0E6CE-F152-43F5-A45A-229BAC17A5AC}" dt="2025-01-07T08:30:44.340" v="23"/>
          <ac:graphicFrameMkLst>
            <pc:docMk/>
            <pc:sldMk cId="1466415002" sldId="258"/>
            <ac:graphicFrameMk id="2" creationId="{32081FDC-1737-49C7-96F5-406CCA30DFB4}"/>
          </ac:graphicFrameMkLst>
        </pc:graphicFrameChg>
      </pc:sldChg>
    </pc:docChg>
  </pc:docChgLst>
  <pc:docChgLst>
    <pc:chgData name="Amelia Cavina" userId="95d1b64d-e64d-4ad6-bde7-6c7b45b56148" providerId="ADAL" clId="{884E5D1A-CDE3-422B-A03B-8F6B1665E7D1}"/>
  </pc:docChgLst>
  <pc:docChgLst>
    <pc:chgData name="Amelia Cavina" userId="95d1b64d-e64d-4ad6-bde7-6c7b45b56148" providerId="ADAL" clId="{E12424FE-301B-4888-9491-96D44ACAD272}"/>
  </pc:docChgLst>
  <pc:docChgLst>
    <pc:chgData name="Amelia Cavina" userId="95d1b64d-e64d-4ad6-bde7-6c7b45b56148" providerId="ADAL" clId="{E00C5B7E-760E-44BA-8C34-D1DC29A5F5D9}"/>
    <pc:docChg chg="modSld">
      <pc:chgData name="Amelia Cavina" userId="95d1b64d-e64d-4ad6-bde7-6c7b45b56148" providerId="ADAL" clId="{E00C5B7E-760E-44BA-8C34-D1DC29A5F5D9}" dt="2025-02-12T14:44:38.208" v="135" actId="20577"/>
      <pc:docMkLst>
        <pc:docMk/>
      </pc:docMkLst>
      <pc:sldChg chg="addSp delSp modSp">
        <pc:chgData name="Amelia Cavina" userId="95d1b64d-e64d-4ad6-bde7-6c7b45b56148" providerId="ADAL" clId="{E00C5B7E-760E-44BA-8C34-D1DC29A5F5D9}" dt="2025-02-12T14:44:38.208" v="135" actId="20577"/>
        <pc:sldMkLst>
          <pc:docMk/>
          <pc:sldMk cId="1466415002" sldId="258"/>
        </pc:sldMkLst>
        <pc:spChg chg="mod">
          <ac:chgData name="Amelia Cavina" userId="95d1b64d-e64d-4ad6-bde7-6c7b45b56148" providerId="ADAL" clId="{E00C5B7E-760E-44BA-8C34-D1DC29A5F5D9}" dt="2025-02-12T14:43:57.922" v="53" actId="255"/>
          <ac:spMkLst>
            <pc:docMk/>
            <pc:sldMk cId="1466415002" sldId="258"/>
            <ac:spMk id="3" creationId="{00000000-0000-0000-0000-000000000000}"/>
          </ac:spMkLst>
        </pc:spChg>
        <pc:spChg chg="mod">
          <ac:chgData name="Amelia Cavina" userId="95d1b64d-e64d-4ad6-bde7-6c7b45b56148" providerId="ADAL" clId="{E00C5B7E-760E-44BA-8C34-D1DC29A5F5D9}" dt="2025-02-12T14:44:03.333" v="55" actId="20577"/>
          <ac:spMkLst>
            <pc:docMk/>
            <pc:sldMk cId="1466415002" sldId="258"/>
            <ac:spMk id="11" creationId="{00000000-0000-0000-0000-000000000000}"/>
          </ac:spMkLst>
        </pc:spChg>
        <pc:spChg chg="mod">
          <ac:chgData name="Amelia Cavina" userId="95d1b64d-e64d-4ad6-bde7-6c7b45b56148" providerId="ADAL" clId="{E00C5B7E-760E-44BA-8C34-D1DC29A5F5D9}" dt="2025-02-12T14:44:38.208" v="135" actId="20577"/>
          <ac:spMkLst>
            <pc:docMk/>
            <pc:sldMk cId="1466415002" sldId="258"/>
            <ac:spMk id="16" creationId="{00000000-0000-0000-0000-000000000000}"/>
          </ac:spMkLst>
        </pc:spChg>
        <pc:spChg chg="mod">
          <ac:chgData name="Amelia Cavina" userId="95d1b64d-e64d-4ad6-bde7-6c7b45b56148" providerId="ADAL" clId="{E00C5B7E-760E-44BA-8C34-D1DC29A5F5D9}" dt="2025-02-12T14:41:56.818" v="19" actId="20577"/>
          <ac:spMkLst>
            <pc:docMk/>
            <pc:sldMk cId="1466415002" sldId="258"/>
            <ac:spMk id="18" creationId="{00000000-0000-0000-0000-000000000000}"/>
          </ac:spMkLst>
        </pc:spChg>
        <pc:spChg chg="mod">
          <ac:chgData name="Amelia Cavina" userId="95d1b64d-e64d-4ad6-bde7-6c7b45b56148" providerId="ADAL" clId="{E00C5B7E-760E-44BA-8C34-D1DC29A5F5D9}" dt="2025-02-12T14:42:07.983" v="24" actId="20577"/>
          <ac:spMkLst>
            <pc:docMk/>
            <pc:sldMk cId="1466415002" sldId="258"/>
            <ac:spMk id="19" creationId="{00000000-0000-0000-0000-000000000000}"/>
          </ac:spMkLst>
        </pc:spChg>
        <pc:graphicFrameChg chg="add del mod">
          <ac:chgData name="Amelia Cavina" userId="95d1b64d-e64d-4ad6-bde7-6c7b45b56148" providerId="ADAL" clId="{E00C5B7E-760E-44BA-8C34-D1DC29A5F5D9}" dt="2025-02-12T14:42:39.309" v="26"/>
          <ac:graphicFrameMkLst>
            <pc:docMk/>
            <pc:sldMk cId="1466415002" sldId="258"/>
            <ac:graphicFrameMk id="2" creationId="{F8EA3C71-5611-4AA2-AD7B-AB01061E3985}"/>
          </ac:graphicFrameMkLst>
        </pc:graphicFrameChg>
      </pc:sldChg>
    </pc:docChg>
  </pc:docChgLst>
  <pc:docChgLst>
    <pc:chgData name="Amelia Cavina" userId="95d1b64d-e64d-4ad6-bde7-6c7b45b56148" providerId="ADAL" clId="{DE8789D9-65E1-4FFE-9328-4A705ADB74E3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431A1-24F5-49CA-90D5-98DA170EEEBB}" type="datetimeFigureOut">
              <a:rPr lang="it-IT" smtClean="0"/>
              <a:t>12/02/2025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9F8B-F098-4463-A16C-A25B24EFAE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532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81E2B-E535-B045-B43C-3312BDDB5282}" type="datetimeFigureOut">
              <a:rPr lang="it-IT" smtClean="0"/>
              <a:t>12/02/2025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9245D-5E7F-D44E-82F5-EDC4F432A4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502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9245D-5E7F-D44E-82F5-EDC4F432A4B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251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seminari sraffa-e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 userDrawn="1"/>
        </p:nvSpPr>
        <p:spPr>
          <a:xfrm>
            <a:off x="490013" y="4619775"/>
            <a:ext cx="0" cy="276999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/>
          <a:p>
            <a:endParaRPr lang="it-IT" dirty="0"/>
          </a:p>
        </p:txBody>
      </p:sp>
      <p:sp>
        <p:nvSpPr>
          <p:cNvPr id="13" name="Titolo 12"/>
          <p:cNvSpPr>
            <a:spLocks noGrp="1"/>
          </p:cNvSpPr>
          <p:nvPr>
            <p:ph type="title" hasCustomPrompt="1"/>
          </p:nvPr>
        </p:nvSpPr>
        <p:spPr>
          <a:xfrm>
            <a:off x="335681" y="1657916"/>
            <a:ext cx="8271849" cy="734344"/>
          </a:xfrm>
        </p:spPr>
        <p:txBody>
          <a:bodyPr/>
          <a:lstStyle>
            <a:lvl1pPr>
              <a:defRPr sz="22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" t="19243"/>
          <a:stretch/>
        </p:blipFill>
        <p:spPr>
          <a:xfrm>
            <a:off x="137160" y="0"/>
            <a:ext cx="2621280" cy="1053010"/>
          </a:xfrm>
          <a:prstGeom prst="rect">
            <a:avLst/>
          </a:prstGeom>
        </p:spPr>
      </p:pic>
      <p:sp>
        <p:nvSpPr>
          <p:cNvPr id="18" name="Segnaposto contenuto 17"/>
          <p:cNvSpPr>
            <a:spLocks noGrp="1"/>
          </p:cNvSpPr>
          <p:nvPr>
            <p:ph sz="quarter" idx="10" hasCustomPrompt="1"/>
          </p:nvPr>
        </p:nvSpPr>
        <p:spPr>
          <a:xfrm>
            <a:off x="335682" y="2738686"/>
            <a:ext cx="2254250" cy="227644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it-IT" sz="1200" b="1" kern="1200" baseline="0" dirty="0" smtClean="0">
                <a:solidFill>
                  <a:srgbClr val="0046AD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lang="it-IT" sz="10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</a:lstStyle>
          <a:p>
            <a:pPr lvl="0"/>
            <a:r>
              <a:rPr lang="it-IT" dirty="0"/>
              <a:t>INTRODUCTION / CHAIR</a:t>
            </a:r>
          </a:p>
        </p:txBody>
      </p:sp>
      <p:sp>
        <p:nvSpPr>
          <p:cNvPr id="19" name="Segnaposto contenuto 17"/>
          <p:cNvSpPr>
            <a:spLocks noGrp="1"/>
          </p:cNvSpPr>
          <p:nvPr>
            <p:ph sz="quarter" idx="11" hasCustomPrompt="1"/>
          </p:nvPr>
        </p:nvSpPr>
        <p:spPr>
          <a:xfrm>
            <a:off x="2758441" y="2738686"/>
            <a:ext cx="2254250" cy="184666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it-IT" sz="1200" b="1" kern="1200" baseline="0" dirty="0" smtClean="0">
                <a:solidFill>
                  <a:srgbClr val="0046AD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lang="it-IT" sz="10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</a:lstStyle>
          <a:p>
            <a:pPr marL="0" lv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Lucida Grande"/>
              <a:buNone/>
            </a:pPr>
            <a:r>
              <a:rPr lang="it-IT" dirty="0"/>
              <a:t>speakers</a:t>
            </a:r>
          </a:p>
        </p:txBody>
      </p:sp>
      <p:sp>
        <p:nvSpPr>
          <p:cNvPr id="20" name="Segnaposto contenuto 17"/>
          <p:cNvSpPr>
            <a:spLocks noGrp="1"/>
          </p:cNvSpPr>
          <p:nvPr>
            <p:ph sz="quarter" idx="12" hasCustomPrompt="1"/>
          </p:nvPr>
        </p:nvSpPr>
        <p:spPr>
          <a:xfrm>
            <a:off x="5181198" y="2770786"/>
            <a:ext cx="2525713" cy="184666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it-IT" sz="1200" b="1" kern="1200" baseline="0" dirty="0" smtClean="0">
                <a:solidFill>
                  <a:srgbClr val="0046AD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lang="it-IT" sz="10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</a:lstStyle>
          <a:p>
            <a:pPr marL="0" lv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Lucida Grande"/>
              <a:buNone/>
            </a:pPr>
            <a:r>
              <a:rPr lang="it-IT" dirty="0" err="1"/>
              <a:t>conclusions</a:t>
            </a:r>
            <a:endParaRPr lang="it-IT" dirty="0"/>
          </a:p>
        </p:txBody>
      </p:sp>
      <p:sp>
        <p:nvSpPr>
          <p:cNvPr id="24" name="Segnaposto testo 23"/>
          <p:cNvSpPr>
            <a:spLocks noGrp="1"/>
          </p:cNvSpPr>
          <p:nvPr>
            <p:ph type="body" sz="quarter" idx="13" hasCustomPrompt="1"/>
          </p:nvPr>
        </p:nvSpPr>
        <p:spPr>
          <a:xfrm>
            <a:off x="335681" y="2944079"/>
            <a:ext cx="2254250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it-IT" sz="12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NAME </a:t>
            </a:r>
            <a:br>
              <a:rPr lang="it-IT" dirty="0"/>
            </a:br>
            <a:r>
              <a:rPr lang="it-IT" dirty="0" err="1"/>
              <a:t>institution</a:t>
            </a:r>
            <a:endParaRPr lang="it-IT" dirty="0"/>
          </a:p>
        </p:txBody>
      </p:sp>
      <p:sp>
        <p:nvSpPr>
          <p:cNvPr id="25" name="Segnaposto testo 23"/>
          <p:cNvSpPr>
            <a:spLocks noGrp="1"/>
          </p:cNvSpPr>
          <p:nvPr>
            <p:ph type="body" sz="quarter" idx="14" hasCustomPrompt="1"/>
          </p:nvPr>
        </p:nvSpPr>
        <p:spPr>
          <a:xfrm>
            <a:off x="2758440" y="2955452"/>
            <a:ext cx="2254250" cy="369332"/>
          </a:xfrm>
        </p:spPr>
        <p:txBody>
          <a:bodyPr/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Lucida Grande"/>
              <a:buNone/>
              <a:defRPr lang="it-IT" sz="12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Lucida Grande"/>
              <a:buNone/>
            </a:pPr>
            <a:r>
              <a:rPr lang="it-IT" dirty="0"/>
              <a:t>NAME </a:t>
            </a:r>
            <a:br>
              <a:rPr lang="it-IT" dirty="0"/>
            </a:br>
            <a:r>
              <a:rPr lang="it-IT" dirty="0" err="1"/>
              <a:t>institution</a:t>
            </a:r>
            <a:endParaRPr lang="it-IT" dirty="0"/>
          </a:p>
        </p:txBody>
      </p:sp>
      <p:sp>
        <p:nvSpPr>
          <p:cNvPr id="26" name="Segnaposto testo 23"/>
          <p:cNvSpPr>
            <a:spLocks noGrp="1"/>
          </p:cNvSpPr>
          <p:nvPr>
            <p:ph type="body" sz="quarter" idx="15" hasCustomPrompt="1"/>
          </p:nvPr>
        </p:nvSpPr>
        <p:spPr>
          <a:xfrm>
            <a:off x="5181198" y="2974636"/>
            <a:ext cx="2254250" cy="369332"/>
          </a:xfrm>
        </p:spPr>
        <p:txBody>
          <a:bodyPr/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Lucida Grande"/>
              <a:buNone/>
              <a:defRPr lang="it-IT" sz="12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Lucida Grande"/>
              <a:buNone/>
            </a:pPr>
            <a:r>
              <a:rPr lang="it-IT" dirty="0"/>
              <a:t>NAME </a:t>
            </a:r>
            <a:br>
              <a:rPr lang="it-IT" dirty="0"/>
            </a:br>
            <a:r>
              <a:rPr lang="it-IT" dirty="0" err="1"/>
              <a:t>institution</a:t>
            </a:r>
            <a:endParaRPr lang="it-IT" dirty="0"/>
          </a:p>
        </p:txBody>
      </p:sp>
      <p:sp>
        <p:nvSpPr>
          <p:cNvPr id="28" name="Segnaposto testo 27"/>
          <p:cNvSpPr>
            <a:spLocks noGrp="1"/>
          </p:cNvSpPr>
          <p:nvPr>
            <p:ph type="body" sz="quarter" idx="16" hasCustomPrompt="1"/>
          </p:nvPr>
        </p:nvSpPr>
        <p:spPr>
          <a:xfrm>
            <a:off x="6081817" y="675210"/>
            <a:ext cx="2525713" cy="43088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it-IT" sz="1400" b="1" kern="1200" dirty="0" smtClean="0">
                <a:solidFill>
                  <a:srgbClr val="0046AD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DATE </a:t>
            </a:r>
          </a:p>
          <a:p>
            <a:pPr lvl="0"/>
            <a:r>
              <a:rPr lang="it-IT" dirty="0"/>
              <a:t>TIME</a:t>
            </a:r>
          </a:p>
        </p:txBody>
      </p:sp>
      <p:sp>
        <p:nvSpPr>
          <p:cNvPr id="30" name="Segnaposto testo 23"/>
          <p:cNvSpPr>
            <a:spLocks noGrp="1"/>
          </p:cNvSpPr>
          <p:nvPr>
            <p:ph type="body" sz="quarter" idx="17" hasCustomPrompt="1"/>
          </p:nvPr>
        </p:nvSpPr>
        <p:spPr>
          <a:xfrm>
            <a:off x="6081817" y="1141306"/>
            <a:ext cx="2254250" cy="4616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it-IT" sz="1000" b="1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Room</a:t>
            </a:r>
          </a:p>
          <a:p>
            <a:pPr lvl="0"/>
            <a:r>
              <a:rPr lang="it-IT" dirty="0" err="1"/>
              <a:t>Address</a:t>
            </a:r>
            <a:endParaRPr lang="it-IT" dirty="0"/>
          </a:p>
          <a:p>
            <a:pPr lvl="0"/>
            <a:r>
              <a:rPr lang="it-IT" dirty="0" err="1"/>
              <a:t>Address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3" y="4288895"/>
            <a:ext cx="1427186" cy="85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-seminari sraffa-i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63" y="4289321"/>
            <a:ext cx="1522800" cy="847355"/>
          </a:xfrm>
          <a:prstGeom prst="rect">
            <a:avLst/>
          </a:prstGeom>
        </p:spPr>
      </p:pic>
      <p:sp>
        <p:nvSpPr>
          <p:cNvPr id="4" name="CasellaDiTesto 3"/>
          <p:cNvSpPr txBox="1"/>
          <p:nvPr userDrawn="1"/>
        </p:nvSpPr>
        <p:spPr>
          <a:xfrm>
            <a:off x="490013" y="4619775"/>
            <a:ext cx="0" cy="276999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/>
          <a:p>
            <a:endParaRPr lang="it-IT" dirty="0"/>
          </a:p>
        </p:txBody>
      </p:sp>
      <p:sp>
        <p:nvSpPr>
          <p:cNvPr id="13" name="Titolo 12"/>
          <p:cNvSpPr>
            <a:spLocks noGrp="1"/>
          </p:cNvSpPr>
          <p:nvPr>
            <p:ph type="title" hasCustomPrompt="1"/>
          </p:nvPr>
        </p:nvSpPr>
        <p:spPr>
          <a:xfrm>
            <a:off x="335681" y="1657916"/>
            <a:ext cx="8271849" cy="734344"/>
          </a:xfrm>
        </p:spPr>
        <p:txBody>
          <a:bodyPr/>
          <a:lstStyle>
            <a:lvl1pPr>
              <a:defRPr sz="22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" t="19243"/>
          <a:stretch/>
        </p:blipFill>
        <p:spPr>
          <a:xfrm>
            <a:off x="137160" y="0"/>
            <a:ext cx="2621280" cy="1053010"/>
          </a:xfrm>
          <a:prstGeom prst="rect">
            <a:avLst/>
          </a:prstGeom>
        </p:spPr>
      </p:pic>
      <p:sp>
        <p:nvSpPr>
          <p:cNvPr id="18" name="Segnaposto contenuto 17"/>
          <p:cNvSpPr>
            <a:spLocks noGrp="1"/>
          </p:cNvSpPr>
          <p:nvPr>
            <p:ph sz="quarter" idx="10" hasCustomPrompt="1"/>
          </p:nvPr>
        </p:nvSpPr>
        <p:spPr>
          <a:xfrm>
            <a:off x="335682" y="2738686"/>
            <a:ext cx="2254250" cy="184666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it-IT" sz="1200" b="1" kern="1200" baseline="0" dirty="0" smtClean="0">
                <a:solidFill>
                  <a:srgbClr val="0046AD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lang="it-IT" sz="10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</a:lstStyle>
          <a:p>
            <a:pPr lvl="0"/>
            <a:r>
              <a:rPr lang="it-IT" dirty="0"/>
              <a:t>INTRODUZIONE / MODERA</a:t>
            </a:r>
          </a:p>
        </p:txBody>
      </p:sp>
      <p:sp>
        <p:nvSpPr>
          <p:cNvPr id="19" name="Segnaposto contenuto 17"/>
          <p:cNvSpPr>
            <a:spLocks noGrp="1"/>
          </p:cNvSpPr>
          <p:nvPr>
            <p:ph sz="quarter" idx="11" hasCustomPrompt="1"/>
          </p:nvPr>
        </p:nvSpPr>
        <p:spPr>
          <a:xfrm>
            <a:off x="2758441" y="2738686"/>
            <a:ext cx="2254250" cy="184666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it-IT" sz="1200" b="1" kern="1200" baseline="0" dirty="0" smtClean="0">
                <a:solidFill>
                  <a:srgbClr val="0046AD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lang="it-IT" sz="10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</a:lstStyle>
          <a:p>
            <a:pPr marL="0" lv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Lucida Grande"/>
              <a:buNone/>
            </a:pPr>
            <a:r>
              <a:rPr lang="it-IT" dirty="0"/>
              <a:t>Relatori</a:t>
            </a:r>
          </a:p>
        </p:txBody>
      </p:sp>
      <p:sp>
        <p:nvSpPr>
          <p:cNvPr id="20" name="Segnaposto contenuto 17"/>
          <p:cNvSpPr>
            <a:spLocks noGrp="1"/>
          </p:cNvSpPr>
          <p:nvPr>
            <p:ph sz="quarter" idx="12" hasCustomPrompt="1"/>
          </p:nvPr>
        </p:nvSpPr>
        <p:spPr>
          <a:xfrm>
            <a:off x="5181198" y="2770786"/>
            <a:ext cx="2525713" cy="184666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it-IT" sz="1200" b="1" kern="1200" baseline="0" dirty="0" smtClean="0">
                <a:solidFill>
                  <a:srgbClr val="0046AD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lang="it-IT" sz="10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</a:lstStyle>
          <a:p>
            <a:pPr marL="0" lv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Lucida Grande"/>
              <a:buNone/>
            </a:pPr>
            <a:r>
              <a:rPr lang="it-IT" dirty="0"/>
              <a:t>Conclusioni</a:t>
            </a:r>
          </a:p>
        </p:txBody>
      </p:sp>
      <p:sp>
        <p:nvSpPr>
          <p:cNvPr id="24" name="Segnaposto testo 23"/>
          <p:cNvSpPr>
            <a:spLocks noGrp="1"/>
          </p:cNvSpPr>
          <p:nvPr>
            <p:ph type="body" sz="quarter" idx="13" hasCustomPrompt="1"/>
          </p:nvPr>
        </p:nvSpPr>
        <p:spPr>
          <a:xfrm>
            <a:off x="335681" y="2944079"/>
            <a:ext cx="2254250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it-IT" sz="12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NOME </a:t>
            </a:r>
            <a:br>
              <a:rPr lang="it-IT" dirty="0"/>
            </a:br>
            <a:r>
              <a:rPr lang="it-IT" dirty="0"/>
              <a:t>afferenza</a:t>
            </a:r>
          </a:p>
        </p:txBody>
      </p:sp>
      <p:sp>
        <p:nvSpPr>
          <p:cNvPr id="25" name="Segnaposto testo 23"/>
          <p:cNvSpPr>
            <a:spLocks noGrp="1"/>
          </p:cNvSpPr>
          <p:nvPr>
            <p:ph type="body" sz="quarter" idx="14" hasCustomPrompt="1"/>
          </p:nvPr>
        </p:nvSpPr>
        <p:spPr>
          <a:xfrm>
            <a:off x="2758440" y="2955452"/>
            <a:ext cx="2254250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it-IT" sz="12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Lucida Grande"/>
              <a:buNone/>
            </a:pPr>
            <a:r>
              <a:rPr lang="it-IT" dirty="0"/>
              <a:t>NOME </a:t>
            </a:r>
            <a:br>
              <a:rPr lang="it-IT" dirty="0"/>
            </a:br>
            <a:r>
              <a:rPr lang="it-IT" dirty="0"/>
              <a:t>afferenza</a:t>
            </a:r>
          </a:p>
        </p:txBody>
      </p:sp>
      <p:sp>
        <p:nvSpPr>
          <p:cNvPr id="26" name="Segnaposto testo 23"/>
          <p:cNvSpPr>
            <a:spLocks noGrp="1"/>
          </p:cNvSpPr>
          <p:nvPr>
            <p:ph type="body" sz="quarter" idx="15" hasCustomPrompt="1"/>
          </p:nvPr>
        </p:nvSpPr>
        <p:spPr>
          <a:xfrm>
            <a:off x="5181198" y="2974636"/>
            <a:ext cx="2254250" cy="36933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it-IT" sz="12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Lucida Grande"/>
              <a:buNone/>
            </a:pPr>
            <a:r>
              <a:rPr lang="it-IT" dirty="0"/>
              <a:t>NOME </a:t>
            </a:r>
            <a:br>
              <a:rPr lang="it-IT" dirty="0"/>
            </a:br>
            <a:r>
              <a:rPr lang="it-IT" dirty="0"/>
              <a:t>afferenza</a:t>
            </a:r>
          </a:p>
        </p:txBody>
      </p:sp>
      <p:sp>
        <p:nvSpPr>
          <p:cNvPr id="28" name="Segnaposto testo 27"/>
          <p:cNvSpPr>
            <a:spLocks noGrp="1"/>
          </p:cNvSpPr>
          <p:nvPr>
            <p:ph type="body" sz="quarter" idx="16" hasCustomPrompt="1"/>
          </p:nvPr>
        </p:nvSpPr>
        <p:spPr>
          <a:xfrm>
            <a:off x="6476225" y="663837"/>
            <a:ext cx="2525713" cy="43088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it-IT" sz="1400" b="1" kern="1200" dirty="0" smtClean="0">
                <a:solidFill>
                  <a:srgbClr val="0046AD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DATA </a:t>
            </a:r>
          </a:p>
          <a:p>
            <a:pPr lvl="0"/>
            <a:r>
              <a:rPr lang="it-IT" dirty="0"/>
              <a:t>ORA</a:t>
            </a:r>
          </a:p>
        </p:txBody>
      </p:sp>
      <p:sp>
        <p:nvSpPr>
          <p:cNvPr id="30" name="Segnaposto testo 23"/>
          <p:cNvSpPr>
            <a:spLocks noGrp="1"/>
          </p:cNvSpPr>
          <p:nvPr>
            <p:ph type="body" sz="quarter" idx="17" hasCustomPrompt="1"/>
          </p:nvPr>
        </p:nvSpPr>
        <p:spPr>
          <a:xfrm>
            <a:off x="6476225" y="1129933"/>
            <a:ext cx="2254250" cy="4616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it-IT" sz="1000" b="1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aula </a:t>
            </a:r>
          </a:p>
          <a:p>
            <a:pPr lvl="0"/>
            <a:r>
              <a:rPr lang="it-IT" dirty="0"/>
              <a:t>Indirizzo</a:t>
            </a:r>
          </a:p>
          <a:p>
            <a:pPr lvl="0"/>
            <a:r>
              <a:rPr lang="it-IT" dirty="0"/>
              <a:t>Indirizzo</a:t>
            </a:r>
          </a:p>
        </p:txBody>
      </p:sp>
    </p:spTree>
    <p:extLst>
      <p:ext uri="{BB962C8B-B14F-4D97-AF65-F5344CB8AC3E}">
        <p14:creationId xmlns:p14="http://schemas.microsoft.com/office/powerpoint/2010/main" val="1380163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553" y="573385"/>
            <a:ext cx="8229600" cy="461665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92" y="1298575"/>
            <a:ext cx="7523547" cy="12464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Open Sans"/>
          <a:ea typeface="+mj-ea"/>
          <a:cs typeface="Open Sans"/>
        </a:defRPr>
      </a:lvl1pPr>
    </p:titleStyle>
    <p:bodyStyle>
      <a:lvl1pPr marL="268288" indent="-268288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10000"/>
        <a:buFont typeface="Lucida Grande"/>
        <a:buChar char="—"/>
        <a:defRPr sz="1300" kern="1200">
          <a:solidFill>
            <a:schemeClr val="tx1"/>
          </a:solidFill>
          <a:latin typeface="Roboto Slab Light"/>
          <a:ea typeface="+mn-ea"/>
          <a:cs typeface="Roboto Slab Light"/>
        </a:defRPr>
      </a:lvl1pPr>
      <a:lvl2pPr marL="630238" indent="-173038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10000"/>
        <a:buFont typeface="Arial"/>
        <a:buChar char="•"/>
        <a:defRPr sz="1200" kern="1200">
          <a:solidFill>
            <a:schemeClr val="tx1"/>
          </a:solidFill>
          <a:latin typeface="Roboto Slab Light"/>
          <a:ea typeface="+mn-ea"/>
          <a:cs typeface="Roboto Slab Light"/>
        </a:defRPr>
      </a:lvl2pPr>
      <a:lvl3pPr marL="987425" indent="-136525" algn="l" defTabSz="457200" rtl="0" eaLnBrk="1" latinLnBrk="0" hangingPunct="1">
        <a:spcBef>
          <a:spcPts val="0"/>
        </a:spcBef>
        <a:spcAft>
          <a:spcPts val="600"/>
        </a:spcAft>
        <a:buFont typeface="Lucida Grande"/>
        <a:buChar char="‑"/>
        <a:defRPr sz="1200" kern="1200">
          <a:solidFill>
            <a:schemeClr val="tx1"/>
          </a:solidFill>
          <a:latin typeface="Roboto Slab Light"/>
          <a:ea typeface="+mn-ea"/>
          <a:cs typeface="Roboto Slab Light"/>
        </a:defRPr>
      </a:lvl3pPr>
      <a:lvl4pPr marL="1525588" indent="-153988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–"/>
        <a:defRPr sz="1200" kern="1200">
          <a:solidFill>
            <a:schemeClr val="tx1"/>
          </a:solidFill>
          <a:latin typeface="Roboto Slab Light"/>
          <a:ea typeface="+mn-ea"/>
          <a:cs typeface="Roboto Slab Light"/>
        </a:defRPr>
      </a:lvl4pPr>
      <a:lvl5pPr marL="1973263" indent="-144463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»"/>
        <a:defRPr sz="1200" kern="1200">
          <a:solidFill>
            <a:schemeClr val="tx1"/>
          </a:solidFill>
          <a:latin typeface="Roboto Slab Light"/>
          <a:ea typeface="+mn-ea"/>
          <a:cs typeface="Roboto Slab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/>
          <p:cNvSpPr>
            <a:spLocks noGrp="1"/>
          </p:cNvSpPr>
          <p:nvPr>
            <p:ph type="title"/>
          </p:nvPr>
        </p:nvSpPr>
        <p:spPr>
          <a:xfrm>
            <a:off x="169428" y="1353677"/>
            <a:ext cx="8373884" cy="553998"/>
          </a:xfrm>
        </p:spPr>
        <p:txBody>
          <a:bodyPr/>
          <a:lstStyle/>
          <a:p>
            <a:r>
              <a:rPr lang="en-US" sz="1800" dirty="0"/>
              <a:t>Information processing and plasticity in clustered excitatory-inhibitory networks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11"/>
          </p:nvPr>
        </p:nvSpPr>
        <p:spPr>
          <a:xfrm>
            <a:off x="169428" y="2698189"/>
            <a:ext cx="2254250" cy="184666"/>
          </a:xfrm>
        </p:spPr>
        <p:txBody>
          <a:bodyPr/>
          <a:lstStyle/>
          <a:p>
            <a:r>
              <a:rPr lang="it-IT" dirty="0"/>
              <a:t>Speaker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2"/>
          </p:nvPr>
        </p:nvSpPr>
        <p:spPr>
          <a:xfrm>
            <a:off x="2723375" y="2061239"/>
            <a:ext cx="6217051" cy="1908215"/>
          </a:xfrm>
        </p:spPr>
        <p:txBody>
          <a:bodyPr/>
          <a:lstStyle/>
          <a:p>
            <a:r>
              <a:rPr lang="it-IT" dirty="0"/>
              <a:t>Abstract</a:t>
            </a:r>
          </a:p>
          <a:p>
            <a:pPr fontAlgn="base"/>
            <a:r>
              <a:rPr lang="en-US" b="0" dirty="0">
                <a:solidFill>
                  <a:schemeClr val="tx1"/>
                </a:solidFill>
              </a:rPr>
              <a:t>Input selectivity is a fundamental property of many cortical circuits. Experimental observations suggest that highly tuned excitation with weakly tuned inhibition enables selectivity to emerge in different contexts. However, a deep theoretical understanding of how these connectivity patterns develop is still lacking. In this talk, I will first review recent theoretical results regarding synaptic plasticity and the emergence of tuning in neural networks. Then, I will show how the dynamics of clustered excitatory and inhibitory neurons can impact information processing, by combining reservoir computing with a dynamical mean-field theory approach.</a:t>
            </a:r>
            <a:br>
              <a:rPr lang="en-US" sz="1100" dirty="0"/>
            </a:br>
            <a:endParaRPr lang="en-US" sz="1100" b="0" dirty="0">
              <a:solidFill>
                <a:schemeClr val="tx1"/>
              </a:solidFill>
            </a:endParaRP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4"/>
          </p:nvPr>
        </p:nvSpPr>
        <p:spPr>
          <a:xfrm>
            <a:off x="169428" y="2906792"/>
            <a:ext cx="2178917" cy="800219"/>
          </a:xfrm>
        </p:spPr>
        <p:txBody>
          <a:bodyPr/>
          <a:lstStyle/>
          <a:p>
            <a:r>
              <a:rPr lang="it-IT" sz="1400" dirty="0"/>
              <a:t>Victor </a:t>
            </a:r>
            <a:r>
              <a:rPr lang="it-IT" sz="1400" dirty="0" err="1"/>
              <a:t>Buendìa</a:t>
            </a:r>
            <a:r>
              <a:rPr lang="it-IT" sz="1400" dirty="0"/>
              <a:t> </a:t>
            </a:r>
            <a:r>
              <a:rPr lang="it-IT" sz="1400" dirty="0" err="1"/>
              <a:t>Ruiz-Azuaga</a:t>
            </a:r>
            <a:endParaRPr lang="it-IT" sz="1400" dirty="0"/>
          </a:p>
          <a:p>
            <a:r>
              <a:rPr lang="en-US" b="0" dirty="0"/>
              <a:t>Postdoc researcher</a:t>
            </a:r>
            <a:br>
              <a:rPr lang="en-US" b="0" dirty="0"/>
            </a:br>
            <a:r>
              <a:rPr lang="en-US" b="0" dirty="0"/>
              <a:t>Bocconi University</a:t>
            </a:r>
            <a:endParaRPr lang="it-IT" b="0" dirty="0"/>
          </a:p>
        </p:txBody>
      </p:sp>
      <p:sp>
        <p:nvSpPr>
          <p:cNvPr id="18" name="Segnaposto testo 17"/>
          <p:cNvSpPr>
            <a:spLocks noGrp="1"/>
          </p:cNvSpPr>
          <p:nvPr>
            <p:ph type="body" sz="quarter" idx="16"/>
          </p:nvPr>
        </p:nvSpPr>
        <p:spPr>
          <a:xfrm>
            <a:off x="6567487" y="321653"/>
            <a:ext cx="2525713" cy="430887"/>
          </a:xfrm>
        </p:spPr>
        <p:txBody>
          <a:bodyPr/>
          <a:lstStyle/>
          <a:p>
            <a:r>
              <a:rPr lang="it-IT" dirty="0"/>
              <a:t>18 FEBRUARY 2025 </a:t>
            </a:r>
            <a:br>
              <a:rPr lang="it-IT" dirty="0"/>
            </a:br>
            <a:r>
              <a:rPr lang="it-IT" dirty="0"/>
              <a:t>12:00 PM</a:t>
            </a:r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7"/>
          </p:nvPr>
        </p:nvSpPr>
        <p:spPr>
          <a:xfrm>
            <a:off x="6567487" y="764002"/>
            <a:ext cx="2254250" cy="307777"/>
          </a:xfrm>
        </p:spPr>
        <p:txBody>
          <a:bodyPr/>
          <a:lstStyle/>
          <a:p>
            <a:r>
              <a:rPr lang="it-IT" dirty="0">
                <a:highlight>
                  <a:srgbClr val="FFFF00"/>
                </a:highlight>
              </a:rPr>
              <a:t>Room 3-E4-SR03</a:t>
            </a:r>
            <a:br>
              <a:rPr lang="it-IT" dirty="0"/>
            </a:br>
            <a:r>
              <a:rPr lang="it-IT" dirty="0"/>
              <a:t>Via </a:t>
            </a:r>
            <a:r>
              <a:rPr lang="it-IT" dirty="0" err="1"/>
              <a:t>Röntgen</a:t>
            </a:r>
            <a:r>
              <a:rPr lang="it-IT" dirty="0"/>
              <a:t> 1, Milan, 3° </a:t>
            </a:r>
            <a:r>
              <a:rPr lang="it-IT" dirty="0" err="1"/>
              <a:t>floor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6415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occoni PPT-29mag2017">
      <a:dk1>
        <a:sysClr val="windowText" lastClr="000000"/>
      </a:dk1>
      <a:lt1>
        <a:sysClr val="window" lastClr="FFFFFF"/>
      </a:lt1>
      <a:dk2>
        <a:srgbClr val="0046AD"/>
      </a:dk2>
      <a:lt2>
        <a:srgbClr val="DCDCDC"/>
      </a:lt2>
      <a:accent1>
        <a:srgbClr val="DA5D5D"/>
      </a:accent1>
      <a:accent2>
        <a:srgbClr val="40B3BC"/>
      </a:accent2>
      <a:accent3>
        <a:srgbClr val="40B273"/>
      </a:accent3>
      <a:accent4>
        <a:srgbClr val="998BB8"/>
      </a:accent4>
      <a:accent5>
        <a:srgbClr val="FFA240"/>
      </a:accent5>
      <a:accent6>
        <a:srgbClr val="4B92F9"/>
      </a:accent6>
      <a:hlink>
        <a:srgbClr val="0000FF"/>
      </a:hlink>
      <a:folHlink>
        <a:srgbClr val="800080"/>
      </a:folHlink>
    </a:clrScheme>
    <a:fontScheme name="Bocconi 2017">
      <a:majorFont>
        <a:latin typeface="Open Sans"/>
        <a:ea typeface=""/>
        <a:cs typeface=""/>
      </a:majorFont>
      <a:minorFont>
        <a:latin typeface="Roboto Slab Light"/>
        <a:ea typeface=""/>
        <a:cs typeface=""/>
      </a:minorFont>
    </a:fontScheme>
    <a:fmtScheme name="Solidi sottili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spAutoFit/>
      </a:bodyPr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3EE9159D88CA6448B72293A3F058578" ma:contentTypeVersion="33" ma:contentTypeDescription="Creare un nuovo documento." ma:contentTypeScope="" ma:versionID="e9b78746a1e31d23e2e0efadfc488741">
  <xsd:schema xmlns:xsd="http://www.w3.org/2001/XMLSchema" xmlns:xs="http://www.w3.org/2001/XMLSchema" xmlns:p="http://schemas.microsoft.com/office/2006/metadata/properties" xmlns:ns2="33142626-6d95-469b-9497-d2c72499d732" xmlns:ns3="753a9481-f663-4a13-9b1b-870ea0938aa2" targetNamespace="http://schemas.microsoft.com/office/2006/metadata/properties" ma:root="true" ma:fieldsID="af3989cd5ca5aada5abb1e178689ffa1" ns2:_="" ns3:_="">
    <xsd:import namespace="33142626-6d95-469b-9497-d2c72499d732"/>
    <xsd:import namespace="753a9481-f663-4a13-9b1b-870ea0938a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42626-6d95-469b-9497-d2c72499d7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description="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description="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description="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6b737b4c-a8da-4a75-ad10-761ea96929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description="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3a9481-f663-4a13-9b1b-870ea0938aa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description="" ma:hidden="true" ma:list="{4c8464f7-a07e-4566-b564-4e9284290c33}" ma:internalName="TaxCatchAll" ma:readOnly="false" ma:showField="CatchAllData" ma:web="753a9481-f663-4a13-9b1b-870ea0938a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3a9481-f663-4a13-9b1b-870ea0938aa2" xsi:nil="true"/>
    <lcf76f155ced4ddcb4097134ff3c332f xmlns="33142626-6d95-469b-9497-d2c72499d73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2BCAD2-E780-4AA2-A836-F95FD8C468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142626-6d95-469b-9497-d2c72499d732"/>
    <ds:schemaRef ds:uri="753a9481-f663-4a13-9b1b-870ea0938a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33142626-6d95-469b-9497-d2c72499d732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753a9481-f663-4a13-9b1b-870ea0938aa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435</TotalTime>
  <Words>137</Words>
  <Application>Microsoft Office PowerPoint</Application>
  <PresentationFormat>Presentazione su schermo (16:9)</PresentationFormat>
  <Paragraphs>9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Lucida Grande</vt:lpstr>
      <vt:lpstr>Open Sans</vt:lpstr>
      <vt:lpstr>Roboto Slab Light</vt:lpstr>
      <vt:lpstr>Arial</vt:lpstr>
      <vt:lpstr>Calibri</vt:lpstr>
      <vt:lpstr>Office Theme</vt:lpstr>
      <vt:lpstr>Information processing and plasticity in clustered excitatory-inhibitory networks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Amelia Cavina</cp:lastModifiedBy>
  <cp:revision>229</cp:revision>
  <dcterms:created xsi:type="dcterms:W3CDTF">2010-04-12T23:12:02Z</dcterms:created>
  <dcterms:modified xsi:type="dcterms:W3CDTF">2025-02-12T14:45:20Z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0x01010073EE9159D88CA6448B72293A3F058578</vt:lpwstr>
  </property>
  <property fmtid="{D5CDD505-2E9C-101B-9397-08002B2CF9AE}" pid="3" name="MediaServiceImageTags">
    <vt:lpwstr/>
  </property>
</Properties>
</file>